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 id="2147483714" r:id="rId5"/>
    <p:sldMasterId id="2147483742" r:id="rId6"/>
  </p:sldMasterIdLst>
  <p:notesMasterIdLst>
    <p:notesMasterId r:id="rId52"/>
  </p:notesMasterIdLst>
  <p:handoutMasterIdLst>
    <p:handoutMasterId r:id="rId53"/>
  </p:handoutMasterIdLst>
  <p:sldIdLst>
    <p:sldId id="347" r:id="rId7"/>
    <p:sldId id="344" r:id="rId8"/>
    <p:sldId id="6308" r:id="rId9"/>
    <p:sldId id="6303" r:id="rId10"/>
    <p:sldId id="6313" r:id="rId11"/>
    <p:sldId id="6312" r:id="rId12"/>
    <p:sldId id="6304" r:id="rId13"/>
    <p:sldId id="6307" r:id="rId14"/>
    <p:sldId id="6305" r:id="rId15"/>
    <p:sldId id="6309" r:id="rId16"/>
    <p:sldId id="6310" r:id="rId17"/>
    <p:sldId id="6311" r:id="rId18"/>
    <p:sldId id="521" r:id="rId19"/>
    <p:sldId id="504" r:id="rId20"/>
    <p:sldId id="505" r:id="rId21"/>
    <p:sldId id="508" r:id="rId22"/>
    <p:sldId id="6301" r:id="rId23"/>
    <p:sldId id="506" r:id="rId24"/>
    <p:sldId id="524" r:id="rId25"/>
    <p:sldId id="523" r:id="rId26"/>
    <p:sldId id="6302" r:id="rId27"/>
    <p:sldId id="522" r:id="rId28"/>
    <p:sldId id="427" r:id="rId29"/>
    <p:sldId id="512" r:id="rId30"/>
    <p:sldId id="457" r:id="rId31"/>
    <p:sldId id="511" r:id="rId32"/>
    <p:sldId id="518" r:id="rId33"/>
    <p:sldId id="517" r:id="rId34"/>
    <p:sldId id="459" r:id="rId35"/>
    <p:sldId id="6300" r:id="rId36"/>
    <p:sldId id="264" r:id="rId37"/>
    <p:sldId id="510" r:id="rId38"/>
    <p:sldId id="515" r:id="rId39"/>
    <p:sldId id="528" r:id="rId40"/>
    <p:sldId id="476" r:id="rId41"/>
    <p:sldId id="527" r:id="rId42"/>
    <p:sldId id="507" r:id="rId43"/>
    <p:sldId id="526" r:id="rId44"/>
    <p:sldId id="454" r:id="rId45"/>
    <p:sldId id="529" r:id="rId46"/>
    <p:sldId id="434" r:id="rId47"/>
    <p:sldId id="428" r:id="rId48"/>
    <p:sldId id="516" r:id="rId49"/>
    <p:sldId id="393" r:id="rId50"/>
    <p:sldId id="513" r:id="rId51"/>
  </p:sldIdLst>
  <p:sldSz cx="12195175" cy="6859588"/>
  <p:notesSz cx="6881813" cy="9296400"/>
  <p:embeddedFontLs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Test Strategy" id="{C0571DC8-732B-4120-958D-F171B9CE9889}">
          <p14:sldIdLst>
            <p14:sldId id="347"/>
            <p14:sldId id="344"/>
            <p14:sldId id="6308"/>
            <p14:sldId id="6303"/>
            <p14:sldId id="6313"/>
            <p14:sldId id="6312"/>
            <p14:sldId id="6304"/>
            <p14:sldId id="6307"/>
            <p14:sldId id="6305"/>
            <p14:sldId id="6309"/>
            <p14:sldId id="6310"/>
            <p14:sldId id="6311"/>
            <p14:sldId id="521"/>
            <p14:sldId id="504"/>
            <p14:sldId id="505"/>
            <p14:sldId id="508"/>
            <p14:sldId id="6301"/>
            <p14:sldId id="506"/>
            <p14:sldId id="524"/>
            <p14:sldId id="523"/>
            <p14:sldId id="6302"/>
            <p14:sldId id="522"/>
            <p14:sldId id="427"/>
            <p14:sldId id="512"/>
            <p14:sldId id="457"/>
            <p14:sldId id="511"/>
            <p14:sldId id="518"/>
            <p14:sldId id="517"/>
            <p14:sldId id="459"/>
            <p14:sldId id="6300"/>
            <p14:sldId id="264"/>
            <p14:sldId id="510"/>
            <p14:sldId id="515"/>
            <p14:sldId id="528"/>
            <p14:sldId id="476"/>
            <p14:sldId id="527"/>
            <p14:sldId id="507"/>
            <p14:sldId id="526"/>
            <p14:sldId id="454"/>
            <p14:sldId id="529"/>
          </p14:sldIdLst>
        </p14:section>
        <p14:section name="Reference" id="{6ECD12DF-49A2-4A9D-829E-2E0861AD99F7}">
          <p14:sldIdLst>
            <p14:sldId id="434"/>
            <p14:sldId id="428"/>
            <p14:sldId id="516"/>
            <p14:sldId id="393"/>
            <p14:sldId id="513"/>
          </p14:sldIdLst>
        </p14:section>
      </p14:sectionLst>
    </p:ex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2928" userDrawn="1">
          <p15:clr>
            <a:srgbClr val="A4A3A4"/>
          </p15:clr>
        </p15:guide>
        <p15:guide id="2" pos="355" userDrawn="1">
          <p15:clr>
            <a:srgbClr val="A4A3A4"/>
          </p15:clr>
        </p15:guide>
        <p15:guide id="3" pos="400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8F8F"/>
    <a:srgbClr val="FF5050"/>
    <a:srgbClr val="FF9999"/>
    <a:srgbClr val="CC99FF"/>
    <a:srgbClr val="CCCCFF"/>
    <a:srgbClr val="999999"/>
    <a:srgbClr val="FF0000"/>
    <a:srgbClr val="66CCFF"/>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8D47C-EBF0-495D-BD7D-6A77E80ECC72}" v="101" dt="2020-12-08T11:15:18.39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6" autoAdjust="0"/>
    <p:restoredTop sz="92743" autoAdjust="0"/>
  </p:normalViewPr>
  <p:slideViewPr>
    <p:cSldViewPr snapToGrid="0" showGuides="1">
      <p:cViewPr varScale="1">
        <p:scale>
          <a:sx n="155" d="100"/>
          <a:sy n="155" d="100"/>
        </p:scale>
        <p:origin x="2394" y="150"/>
      </p:cViewPr>
      <p:guideLst>
        <p:guide orient="horz" pos="4118"/>
        <p:guide orient="horz" pos="3835"/>
        <p:guide orient="horz" pos="128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5" d="100"/>
          <a:sy n="85" d="100"/>
        </p:scale>
        <p:origin x="-4200" y="-82"/>
      </p:cViewPr>
      <p:guideLst>
        <p:guide orient="horz" pos="2928"/>
        <p:guide pos="355"/>
        <p:guide pos="40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font" Target="fonts/font2.fntdata"/><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font" Target="fonts/font5.fntdata"/><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3.fntdata"/><Relationship Id="rId64"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6.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1.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4.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ese, Holly" userId="ea6f2576-a31d-437d-be1c-e55226730faa" providerId="ADAL" clId="{AFC2E049-91A8-49FA-9E25-E733400052BE}"/>
    <pc:docChg chg="undo custSel addSld delSld modSld modMainMaster modSection">
      <pc:chgData name="Reese, Holly" userId="ea6f2576-a31d-437d-be1c-e55226730faa" providerId="ADAL" clId="{AFC2E049-91A8-49FA-9E25-E733400052BE}" dt="2020-06-25T12:43:12.921" v="2222" actId="20577"/>
      <pc:docMkLst>
        <pc:docMk/>
      </pc:docMkLst>
      <pc:sldChg chg="modSp">
        <pc:chgData name="Reese, Holly" userId="ea6f2576-a31d-437d-be1c-e55226730faa" providerId="ADAL" clId="{AFC2E049-91A8-49FA-9E25-E733400052BE}" dt="2020-06-24T08:56:25.357" v="118" actId="20577"/>
        <pc:sldMkLst>
          <pc:docMk/>
          <pc:sldMk cId="4149193767" sldId="347"/>
        </pc:sldMkLst>
        <pc:spChg chg="mod">
          <ac:chgData name="Reese, Holly" userId="ea6f2576-a31d-437d-be1c-e55226730faa" providerId="ADAL" clId="{AFC2E049-91A8-49FA-9E25-E733400052BE}" dt="2020-06-24T08:55:50.990" v="39" actId="20577"/>
          <ac:spMkLst>
            <pc:docMk/>
            <pc:sldMk cId="4149193767" sldId="347"/>
            <ac:spMk id="2" creationId="{00000000-0000-0000-0000-000000000000}"/>
          </ac:spMkLst>
        </pc:spChg>
        <pc:spChg chg="mod">
          <ac:chgData name="Reese, Holly" userId="ea6f2576-a31d-437d-be1c-e55226730faa" providerId="ADAL" clId="{AFC2E049-91A8-49FA-9E25-E733400052BE}" dt="2020-06-24T08:56:25.357" v="118" actId="20577"/>
          <ac:spMkLst>
            <pc:docMk/>
            <pc:sldMk cId="4149193767" sldId="347"/>
            <ac:spMk id="3" creationId="{00000000-0000-0000-0000-000000000000}"/>
          </ac:spMkLst>
        </pc:spChg>
      </pc:sldChg>
      <pc:sldChg chg="delSp modSp">
        <pc:chgData name="Reese, Holly" userId="ea6f2576-a31d-437d-be1c-e55226730faa" providerId="ADAL" clId="{AFC2E049-91A8-49FA-9E25-E733400052BE}" dt="2020-06-25T12:07:56.108" v="2017" actId="20577"/>
        <pc:sldMkLst>
          <pc:docMk/>
          <pc:sldMk cId="2367275997" sldId="357"/>
        </pc:sldMkLst>
        <pc:spChg chg="del">
          <ac:chgData name="Reese, Holly" userId="ea6f2576-a31d-437d-be1c-e55226730faa" providerId="ADAL" clId="{AFC2E049-91A8-49FA-9E25-E733400052BE}" dt="2020-06-24T09:04:09.500" v="155" actId="478"/>
          <ac:spMkLst>
            <pc:docMk/>
            <pc:sldMk cId="2367275997" sldId="357"/>
            <ac:spMk id="238" creationId="{00000000-0000-0000-0000-000000000000}"/>
          </ac:spMkLst>
        </pc:spChg>
        <pc:graphicFrameChg chg="modGraphic">
          <ac:chgData name="Reese, Holly" userId="ea6f2576-a31d-437d-be1c-e55226730faa" providerId="ADAL" clId="{AFC2E049-91A8-49FA-9E25-E733400052BE}" dt="2020-06-25T12:07:56.108" v="2017" actId="20577"/>
          <ac:graphicFrameMkLst>
            <pc:docMk/>
            <pc:sldMk cId="2367275997" sldId="357"/>
            <ac:graphicFrameMk id="237" creationId="{00000000-0000-0000-0000-000000000000}"/>
          </ac:graphicFrameMkLst>
        </pc:graphicFrameChg>
      </pc:sldChg>
      <pc:sldChg chg="delSp modSp">
        <pc:chgData name="Reese, Holly" userId="ea6f2576-a31d-437d-be1c-e55226730faa" providerId="ADAL" clId="{AFC2E049-91A8-49FA-9E25-E733400052BE}" dt="2020-06-25T11:58:56.146" v="1950" actId="2164"/>
        <pc:sldMkLst>
          <pc:docMk/>
          <pc:sldMk cId="3823065689" sldId="427"/>
        </pc:sldMkLst>
        <pc:spChg chg="del">
          <ac:chgData name="Reese, Holly" userId="ea6f2576-a31d-437d-be1c-e55226730faa" providerId="ADAL" clId="{AFC2E049-91A8-49FA-9E25-E733400052BE}" dt="2020-06-25T11:58:20.192" v="1944" actId="478"/>
          <ac:spMkLst>
            <pc:docMk/>
            <pc:sldMk cId="3823065689" sldId="427"/>
            <ac:spMk id="11" creationId="{00000000-0000-0000-0000-000000000000}"/>
          </ac:spMkLst>
        </pc:spChg>
        <pc:graphicFrameChg chg="mod modGraphic">
          <ac:chgData name="Reese, Holly" userId="ea6f2576-a31d-437d-be1c-e55226730faa" providerId="ADAL" clId="{AFC2E049-91A8-49FA-9E25-E733400052BE}" dt="2020-06-25T11:58:56.146" v="1950" actId="2164"/>
          <ac:graphicFrameMkLst>
            <pc:docMk/>
            <pc:sldMk cId="3823065689" sldId="427"/>
            <ac:graphicFrameMk id="10" creationId="{00000000-0000-0000-0000-000000000000}"/>
          </ac:graphicFrameMkLst>
        </pc:graphicFrameChg>
        <pc:picChg chg="del">
          <ac:chgData name="Reese, Holly" userId="ea6f2576-a31d-437d-be1c-e55226730faa" providerId="ADAL" clId="{AFC2E049-91A8-49FA-9E25-E733400052BE}" dt="2020-06-25T11:58:21.224" v="1945" actId="478"/>
          <ac:picMkLst>
            <pc:docMk/>
            <pc:sldMk cId="3823065689" sldId="427"/>
            <ac:picMk id="4" creationId="{00000000-0000-0000-0000-000000000000}"/>
          </ac:picMkLst>
        </pc:picChg>
      </pc:sldChg>
      <pc:sldChg chg="delSp modSp">
        <pc:chgData name="Reese, Holly" userId="ea6f2576-a31d-437d-be1c-e55226730faa" providerId="ADAL" clId="{AFC2E049-91A8-49FA-9E25-E733400052BE}" dt="2020-06-25T12:00:26.352" v="1957" actId="478"/>
        <pc:sldMkLst>
          <pc:docMk/>
          <pc:sldMk cId="3955663265" sldId="454"/>
        </pc:sldMkLst>
        <pc:spChg chg="mod">
          <ac:chgData name="Reese, Holly" userId="ea6f2576-a31d-437d-be1c-e55226730faa" providerId="ADAL" clId="{AFC2E049-91A8-49FA-9E25-E733400052BE}" dt="2020-06-25T12:00:06.839" v="1955" actId="13926"/>
          <ac:spMkLst>
            <pc:docMk/>
            <pc:sldMk cId="3955663265" sldId="454"/>
            <ac:spMk id="2" creationId="{00000000-0000-0000-0000-000000000000}"/>
          </ac:spMkLst>
        </pc:spChg>
        <pc:spChg chg="del">
          <ac:chgData name="Reese, Holly" userId="ea6f2576-a31d-437d-be1c-e55226730faa" providerId="ADAL" clId="{AFC2E049-91A8-49FA-9E25-E733400052BE}" dt="2020-06-25T12:00:26.352" v="1957" actId="478"/>
          <ac:spMkLst>
            <pc:docMk/>
            <pc:sldMk cId="3955663265" sldId="454"/>
            <ac:spMk id="6" creationId="{00000000-0000-0000-0000-000000000000}"/>
          </ac:spMkLst>
        </pc:spChg>
        <pc:graphicFrameChg chg="mod modGraphic">
          <ac:chgData name="Reese, Holly" userId="ea6f2576-a31d-437d-be1c-e55226730faa" providerId="ADAL" clId="{AFC2E049-91A8-49FA-9E25-E733400052BE}" dt="2020-06-25T11:59:50.303" v="1954"/>
          <ac:graphicFrameMkLst>
            <pc:docMk/>
            <pc:sldMk cId="3955663265" sldId="454"/>
            <ac:graphicFrameMk id="9" creationId="{00000000-0000-0000-0000-000000000000}"/>
          </ac:graphicFrameMkLst>
        </pc:graphicFrameChg>
        <pc:picChg chg="del">
          <ac:chgData name="Reese, Holly" userId="ea6f2576-a31d-437d-be1c-e55226730faa" providerId="ADAL" clId="{AFC2E049-91A8-49FA-9E25-E733400052BE}" dt="2020-06-25T12:00:22.601" v="1956" actId="478"/>
          <ac:picMkLst>
            <pc:docMk/>
            <pc:sldMk cId="3955663265" sldId="454"/>
            <ac:picMk id="4" creationId="{00000000-0000-0000-0000-000000000000}"/>
          </ac:picMkLst>
        </pc:picChg>
      </pc:sldChg>
      <pc:sldChg chg="delSp modSp">
        <pc:chgData name="Reese, Holly" userId="ea6f2576-a31d-437d-be1c-e55226730faa" providerId="ADAL" clId="{AFC2E049-91A8-49FA-9E25-E733400052BE}" dt="2020-06-25T11:59:19.767" v="1952" actId="13926"/>
        <pc:sldMkLst>
          <pc:docMk/>
          <pc:sldMk cId="4272623857" sldId="457"/>
        </pc:sldMkLst>
        <pc:spChg chg="mod">
          <ac:chgData name="Reese, Holly" userId="ea6f2576-a31d-437d-be1c-e55226730faa" providerId="ADAL" clId="{AFC2E049-91A8-49FA-9E25-E733400052BE}" dt="2020-06-25T11:59:19.767" v="1952" actId="13926"/>
          <ac:spMkLst>
            <pc:docMk/>
            <pc:sldMk cId="4272623857" sldId="457"/>
            <ac:spMk id="2" creationId="{00000000-0000-0000-0000-000000000000}"/>
          </ac:spMkLst>
        </pc:spChg>
        <pc:spChg chg="del">
          <ac:chgData name="Reese, Holly" userId="ea6f2576-a31d-437d-be1c-e55226730faa" providerId="ADAL" clId="{AFC2E049-91A8-49FA-9E25-E733400052BE}" dt="2020-06-25T11:59:13.448" v="1951" actId="478"/>
          <ac:spMkLst>
            <pc:docMk/>
            <pc:sldMk cId="4272623857" sldId="457"/>
            <ac:spMk id="5" creationId="{00000000-0000-0000-0000-000000000000}"/>
          </ac:spMkLst>
        </pc:spChg>
      </pc:sldChg>
      <pc:sldChg chg="delSp modSp">
        <pc:chgData name="Reese, Holly" userId="ea6f2576-a31d-437d-be1c-e55226730faa" providerId="ADAL" clId="{AFC2E049-91A8-49FA-9E25-E733400052BE}" dt="2020-06-25T12:33:21.317" v="2129" actId="13926"/>
        <pc:sldMkLst>
          <pc:docMk/>
          <pc:sldMk cId="2857811569" sldId="459"/>
        </pc:sldMkLst>
        <pc:spChg chg="mod">
          <ac:chgData name="Reese, Holly" userId="ea6f2576-a31d-437d-be1c-e55226730faa" providerId="ADAL" clId="{AFC2E049-91A8-49FA-9E25-E733400052BE}" dt="2020-06-25T11:19:38.771" v="470" actId="6549"/>
          <ac:spMkLst>
            <pc:docMk/>
            <pc:sldMk cId="2857811569" sldId="459"/>
            <ac:spMk id="2" creationId="{00000000-0000-0000-0000-000000000000}"/>
          </ac:spMkLst>
        </pc:spChg>
        <pc:spChg chg="del mod">
          <ac:chgData name="Reese, Holly" userId="ea6f2576-a31d-437d-be1c-e55226730faa" providerId="ADAL" clId="{AFC2E049-91A8-49FA-9E25-E733400052BE}" dt="2020-06-25T11:18:33.698" v="422" actId="478"/>
          <ac:spMkLst>
            <pc:docMk/>
            <pc:sldMk cId="2857811569" sldId="459"/>
            <ac:spMk id="5" creationId="{00000000-0000-0000-0000-000000000000}"/>
          </ac:spMkLst>
        </pc:spChg>
        <pc:spChg chg="mod">
          <ac:chgData name="Reese, Holly" userId="ea6f2576-a31d-437d-be1c-e55226730faa" providerId="ADAL" clId="{AFC2E049-91A8-49FA-9E25-E733400052BE}" dt="2020-06-25T11:44:41.660" v="1582" actId="6549"/>
          <ac:spMkLst>
            <pc:docMk/>
            <pc:sldMk cId="2857811569" sldId="459"/>
            <ac:spMk id="6" creationId="{00000000-0000-0000-0000-000000000000}"/>
          </ac:spMkLst>
        </pc:spChg>
        <pc:graphicFrameChg chg="mod modGraphic">
          <ac:chgData name="Reese, Holly" userId="ea6f2576-a31d-437d-be1c-e55226730faa" providerId="ADAL" clId="{AFC2E049-91A8-49FA-9E25-E733400052BE}" dt="2020-06-25T12:33:21.317" v="2129" actId="13926"/>
          <ac:graphicFrameMkLst>
            <pc:docMk/>
            <pc:sldMk cId="2857811569" sldId="459"/>
            <ac:graphicFrameMk id="8" creationId="{00000000-0000-0000-0000-000000000000}"/>
          </ac:graphicFrameMkLst>
        </pc:graphicFrameChg>
        <pc:picChg chg="del">
          <ac:chgData name="Reese, Holly" userId="ea6f2576-a31d-437d-be1c-e55226730faa" providerId="ADAL" clId="{AFC2E049-91A8-49FA-9E25-E733400052BE}" dt="2020-06-25T11:45:01.051" v="1584" actId="478"/>
          <ac:picMkLst>
            <pc:docMk/>
            <pc:sldMk cId="2857811569" sldId="459"/>
            <ac:picMk id="3" creationId="{00000000-0000-0000-0000-000000000000}"/>
          </ac:picMkLst>
        </pc:picChg>
      </pc:sldChg>
      <pc:sldChg chg="addSp delSp modSp">
        <pc:chgData name="Reese, Holly" userId="ea6f2576-a31d-437d-be1c-e55226730faa" providerId="ADAL" clId="{AFC2E049-91A8-49FA-9E25-E733400052BE}" dt="2020-06-25T12:43:12.921" v="2222" actId="20577"/>
        <pc:sldMkLst>
          <pc:docMk/>
          <pc:sldMk cId="2406354279" sldId="476"/>
        </pc:sldMkLst>
        <pc:spChg chg="del">
          <ac:chgData name="Reese, Holly" userId="ea6f2576-a31d-437d-be1c-e55226730faa" providerId="ADAL" clId="{AFC2E049-91A8-49FA-9E25-E733400052BE}" dt="2020-06-25T11:40:18.753" v="1346" actId="478"/>
          <ac:spMkLst>
            <pc:docMk/>
            <pc:sldMk cId="2406354279" sldId="476"/>
            <ac:spMk id="5" creationId="{00000000-0000-0000-0000-000000000000}"/>
          </ac:spMkLst>
        </pc:spChg>
        <pc:spChg chg="mod">
          <ac:chgData name="Reese, Holly" userId="ea6f2576-a31d-437d-be1c-e55226730faa" providerId="ADAL" clId="{AFC2E049-91A8-49FA-9E25-E733400052BE}" dt="2020-06-25T11:41:24.986" v="1389" actId="1076"/>
          <ac:spMkLst>
            <pc:docMk/>
            <pc:sldMk cId="2406354279" sldId="476"/>
            <ac:spMk id="7" creationId="{00000000-0000-0000-0000-000000000000}"/>
          </ac:spMkLst>
        </pc:spChg>
        <pc:spChg chg="mod">
          <ac:chgData name="Reese, Holly" userId="ea6f2576-a31d-437d-be1c-e55226730faa" providerId="ADAL" clId="{AFC2E049-91A8-49FA-9E25-E733400052BE}" dt="2020-06-25T11:41:42.219" v="1392" actId="1076"/>
          <ac:spMkLst>
            <pc:docMk/>
            <pc:sldMk cId="2406354279" sldId="476"/>
            <ac:spMk id="10" creationId="{00000000-0000-0000-0000-000000000000}"/>
          </ac:spMkLst>
        </pc:spChg>
        <pc:spChg chg="mod">
          <ac:chgData name="Reese, Holly" userId="ea6f2576-a31d-437d-be1c-e55226730faa" providerId="ADAL" clId="{AFC2E049-91A8-49FA-9E25-E733400052BE}" dt="2020-06-25T11:41:33.795" v="1391" actId="1076"/>
          <ac:spMkLst>
            <pc:docMk/>
            <pc:sldMk cId="2406354279" sldId="476"/>
            <ac:spMk id="11" creationId="{00000000-0000-0000-0000-000000000000}"/>
          </ac:spMkLst>
        </pc:spChg>
        <pc:spChg chg="mod">
          <ac:chgData name="Reese, Holly" userId="ea6f2576-a31d-437d-be1c-e55226730faa" providerId="ADAL" clId="{AFC2E049-91A8-49FA-9E25-E733400052BE}" dt="2020-06-25T12:43:12.921" v="2222" actId="20577"/>
          <ac:spMkLst>
            <pc:docMk/>
            <pc:sldMk cId="2406354279" sldId="476"/>
            <ac:spMk id="12" creationId="{00000000-0000-0000-0000-000000000000}"/>
          </ac:spMkLst>
        </pc:spChg>
        <pc:spChg chg="mod">
          <ac:chgData name="Reese, Holly" userId="ea6f2576-a31d-437d-be1c-e55226730faa" providerId="ADAL" clId="{AFC2E049-91A8-49FA-9E25-E733400052BE}" dt="2020-06-25T11:49:25.207" v="1677" actId="255"/>
          <ac:spMkLst>
            <pc:docMk/>
            <pc:sldMk cId="2406354279" sldId="476"/>
            <ac:spMk id="17" creationId="{00000000-0000-0000-0000-000000000000}"/>
          </ac:spMkLst>
        </pc:spChg>
        <pc:spChg chg="mod">
          <ac:chgData name="Reese, Holly" userId="ea6f2576-a31d-437d-be1c-e55226730faa" providerId="ADAL" clId="{AFC2E049-91A8-49FA-9E25-E733400052BE}" dt="2020-06-25T11:43:16.852" v="1547" actId="20577"/>
          <ac:spMkLst>
            <pc:docMk/>
            <pc:sldMk cId="2406354279" sldId="476"/>
            <ac:spMk id="27" creationId="{00000000-0000-0000-0000-000000000000}"/>
          </ac:spMkLst>
        </pc:spChg>
        <pc:spChg chg="mod">
          <ac:chgData name="Reese, Holly" userId="ea6f2576-a31d-437d-be1c-e55226730faa" providerId="ADAL" clId="{AFC2E049-91A8-49FA-9E25-E733400052BE}" dt="2020-06-25T11:43:02.074" v="1521" actId="20577"/>
          <ac:spMkLst>
            <pc:docMk/>
            <pc:sldMk cId="2406354279" sldId="476"/>
            <ac:spMk id="29" creationId="{00000000-0000-0000-0000-000000000000}"/>
          </ac:spMkLst>
        </pc:spChg>
        <pc:spChg chg="del">
          <ac:chgData name="Reese, Holly" userId="ea6f2576-a31d-437d-be1c-e55226730faa" providerId="ADAL" clId="{AFC2E049-91A8-49FA-9E25-E733400052BE}" dt="2020-06-25T11:40:34.425" v="1363" actId="478"/>
          <ac:spMkLst>
            <pc:docMk/>
            <pc:sldMk cId="2406354279" sldId="476"/>
            <ac:spMk id="30" creationId="{00000000-0000-0000-0000-000000000000}"/>
          </ac:spMkLst>
        </pc:spChg>
        <pc:spChg chg="del">
          <ac:chgData name="Reese, Holly" userId="ea6f2576-a31d-437d-be1c-e55226730faa" providerId="ADAL" clId="{AFC2E049-91A8-49FA-9E25-E733400052BE}" dt="2020-06-25T11:40:40.571" v="1365" actId="478"/>
          <ac:spMkLst>
            <pc:docMk/>
            <pc:sldMk cId="2406354279" sldId="476"/>
            <ac:spMk id="31" creationId="{00000000-0000-0000-0000-000000000000}"/>
          </ac:spMkLst>
        </pc:spChg>
        <pc:spChg chg="del">
          <ac:chgData name="Reese, Holly" userId="ea6f2576-a31d-437d-be1c-e55226730faa" providerId="ADAL" clId="{AFC2E049-91A8-49FA-9E25-E733400052BE}" dt="2020-06-25T11:40:45.201" v="1367" actId="478"/>
          <ac:spMkLst>
            <pc:docMk/>
            <pc:sldMk cId="2406354279" sldId="476"/>
            <ac:spMk id="32" creationId="{00000000-0000-0000-0000-000000000000}"/>
          </ac:spMkLst>
        </pc:spChg>
        <pc:spChg chg="del">
          <ac:chgData name="Reese, Holly" userId="ea6f2576-a31d-437d-be1c-e55226730faa" providerId="ADAL" clId="{AFC2E049-91A8-49FA-9E25-E733400052BE}" dt="2020-06-25T11:40:37.562" v="1364" actId="478"/>
          <ac:spMkLst>
            <pc:docMk/>
            <pc:sldMk cId="2406354279" sldId="476"/>
            <ac:spMk id="33" creationId="{00000000-0000-0000-0000-000000000000}"/>
          </ac:spMkLst>
        </pc:spChg>
        <pc:spChg chg="del">
          <ac:chgData name="Reese, Holly" userId="ea6f2576-a31d-437d-be1c-e55226730faa" providerId="ADAL" clId="{AFC2E049-91A8-49FA-9E25-E733400052BE}" dt="2020-06-25T11:40:42.874" v="1366" actId="478"/>
          <ac:spMkLst>
            <pc:docMk/>
            <pc:sldMk cId="2406354279" sldId="476"/>
            <ac:spMk id="34" creationId="{00000000-0000-0000-0000-000000000000}"/>
          </ac:spMkLst>
        </pc:spChg>
        <pc:spChg chg="del">
          <ac:chgData name="Reese, Holly" userId="ea6f2576-a31d-437d-be1c-e55226730faa" providerId="ADAL" clId="{AFC2E049-91A8-49FA-9E25-E733400052BE}" dt="2020-06-25T11:40:47.650" v="1368" actId="478"/>
          <ac:spMkLst>
            <pc:docMk/>
            <pc:sldMk cId="2406354279" sldId="476"/>
            <ac:spMk id="35" creationId="{00000000-0000-0000-0000-000000000000}"/>
          </ac:spMkLst>
        </pc:spChg>
        <pc:spChg chg="add mod">
          <ac:chgData name="Reese, Holly" userId="ea6f2576-a31d-437d-be1c-e55226730faa" providerId="ADAL" clId="{AFC2E049-91A8-49FA-9E25-E733400052BE}" dt="2020-06-25T11:42:58.899" v="1520" actId="20577"/>
          <ac:spMkLst>
            <pc:docMk/>
            <pc:sldMk cId="2406354279" sldId="476"/>
            <ac:spMk id="66" creationId="{1DAE8F38-7677-4BC0-8F18-4874D50F8F18}"/>
          </ac:spMkLst>
        </pc:spChg>
        <pc:spChg chg="mod">
          <ac:chgData name="Reese, Holly" userId="ea6f2576-a31d-437d-be1c-e55226730faa" providerId="ADAL" clId="{AFC2E049-91A8-49FA-9E25-E733400052BE}" dt="2020-06-25T11:40:29.433" v="1362" actId="6549"/>
          <ac:spMkLst>
            <pc:docMk/>
            <pc:sldMk cId="2406354279" sldId="476"/>
            <ac:spMk id="41986" creationId="{00000000-0000-0000-0000-000000000000}"/>
          </ac:spMkLst>
        </pc:spChg>
        <pc:grpChg chg="del">
          <ac:chgData name="Reese, Holly" userId="ea6f2576-a31d-437d-be1c-e55226730faa" providerId="ADAL" clId="{AFC2E049-91A8-49FA-9E25-E733400052BE}" dt="2020-06-25T11:40:45.201" v="1367" actId="478"/>
          <ac:grpSpMkLst>
            <pc:docMk/>
            <pc:sldMk cId="2406354279" sldId="476"/>
            <ac:grpSpMk id="3" creationId="{00000000-0000-0000-0000-000000000000}"/>
          </ac:grpSpMkLst>
        </pc:grpChg>
      </pc:sldChg>
      <pc:sldChg chg="modSp del mod">
        <pc:chgData name="Reese, Holly" userId="ea6f2576-a31d-437d-be1c-e55226730faa" providerId="ADAL" clId="{AFC2E049-91A8-49FA-9E25-E733400052BE}" dt="2020-06-24T09:00:27.237" v="120"/>
        <pc:sldMkLst>
          <pc:docMk/>
          <pc:sldMk cId="3048670059" sldId="479"/>
        </pc:sldMkLst>
        <pc:graphicFrameChg chg="mod">
          <ac:chgData name="Reese, Holly" userId="ea6f2576-a31d-437d-be1c-e55226730faa" providerId="ADAL" clId="{AFC2E049-91A8-49FA-9E25-E733400052BE}" dt="2020-06-24T09:00:27.237" v="120"/>
          <ac:graphicFrameMkLst>
            <pc:docMk/>
            <pc:sldMk cId="3048670059" sldId="479"/>
            <ac:graphicFrameMk id="6" creationId="{00000000-0000-0000-0000-000000000000}"/>
          </ac:graphicFrameMkLst>
        </pc:graphicFrameChg>
        <pc:graphicFrameChg chg="mod">
          <ac:chgData name="Reese, Holly" userId="ea6f2576-a31d-437d-be1c-e55226730faa" providerId="ADAL" clId="{AFC2E049-91A8-49FA-9E25-E733400052BE}" dt="2020-06-24T09:00:27.237" v="120"/>
          <ac:graphicFrameMkLst>
            <pc:docMk/>
            <pc:sldMk cId="3048670059" sldId="479"/>
            <ac:graphicFrameMk id="8" creationId="{00000000-0000-0000-0000-000000000000}"/>
          </ac:graphicFrameMkLst>
        </pc:graphicFrameChg>
        <pc:graphicFrameChg chg="mod">
          <ac:chgData name="Reese, Holly" userId="ea6f2576-a31d-437d-be1c-e55226730faa" providerId="ADAL" clId="{AFC2E049-91A8-49FA-9E25-E733400052BE}" dt="2020-06-24T09:00:27.237" v="120"/>
          <ac:graphicFrameMkLst>
            <pc:docMk/>
            <pc:sldMk cId="3048670059" sldId="479"/>
            <ac:graphicFrameMk id="11" creationId="{00000000-0000-0000-0000-000000000000}"/>
          </ac:graphicFrameMkLst>
        </pc:graphicFrameChg>
        <pc:graphicFrameChg chg="mod">
          <ac:chgData name="Reese, Holly" userId="ea6f2576-a31d-437d-be1c-e55226730faa" providerId="ADAL" clId="{AFC2E049-91A8-49FA-9E25-E733400052BE}" dt="2020-06-24T09:00:27.237" v="120"/>
          <ac:graphicFrameMkLst>
            <pc:docMk/>
            <pc:sldMk cId="3048670059" sldId="479"/>
            <ac:graphicFrameMk id="12" creationId="{00000000-0000-0000-0000-000000000000}"/>
          </ac:graphicFrameMkLst>
        </pc:graphicFrameChg>
        <pc:graphicFrameChg chg="mod">
          <ac:chgData name="Reese, Holly" userId="ea6f2576-a31d-437d-be1c-e55226730faa" providerId="ADAL" clId="{AFC2E049-91A8-49FA-9E25-E733400052BE}" dt="2020-06-24T09:00:27.237" v="120"/>
          <ac:graphicFrameMkLst>
            <pc:docMk/>
            <pc:sldMk cId="3048670059" sldId="479"/>
            <ac:graphicFrameMk id="13" creationId="{00000000-0000-0000-0000-000000000000}"/>
          </ac:graphicFrameMkLst>
        </pc:graphicFrameChg>
        <pc:graphicFrameChg chg="mod">
          <ac:chgData name="Reese, Holly" userId="ea6f2576-a31d-437d-be1c-e55226730faa" providerId="ADAL" clId="{AFC2E049-91A8-49FA-9E25-E733400052BE}" dt="2020-06-24T09:00:27.237" v="120"/>
          <ac:graphicFrameMkLst>
            <pc:docMk/>
            <pc:sldMk cId="3048670059" sldId="479"/>
            <ac:graphicFrameMk id="14" creationId="{00000000-0000-0000-0000-000000000000}"/>
          </ac:graphicFrameMkLst>
        </pc:graphicFrameChg>
        <pc:graphicFrameChg chg="mod">
          <ac:chgData name="Reese, Holly" userId="ea6f2576-a31d-437d-be1c-e55226730faa" providerId="ADAL" clId="{AFC2E049-91A8-49FA-9E25-E733400052BE}" dt="2020-06-24T09:00:27.237" v="120"/>
          <ac:graphicFrameMkLst>
            <pc:docMk/>
            <pc:sldMk cId="3048670059" sldId="479"/>
            <ac:graphicFrameMk id="15" creationId="{00000000-0000-0000-0000-000000000000}"/>
          </ac:graphicFrameMkLst>
        </pc:graphicFrameChg>
        <pc:graphicFrameChg chg="mod">
          <ac:chgData name="Reese, Holly" userId="ea6f2576-a31d-437d-be1c-e55226730faa" providerId="ADAL" clId="{AFC2E049-91A8-49FA-9E25-E733400052BE}" dt="2020-06-24T09:00:27.237" v="120"/>
          <ac:graphicFrameMkLst>
            <pc:docMk/>
            <pc:sldMk cId="3048670059" sldId="479"/>
            <ac:graphicFrameMk id="16" creationId="{00000000-0000-0000-0000-000000000000}"/>
          </ac:graphicFrameMkLst>
        </pc:graphicFrameChg>
      </pc:sldChg>
      <pc:sldChg chg="delSp modSp">
        <pc:chgData name="Reese, Holly" userId="ea6f2576-a31d-437d-be1c-e55226730faa" providerId="ADAL" clId="{AFC2E049-91A8-49FA-9E25-E733400052BE}" dt="2020-06-25T12:28:05.803" v="2125" actId="20577"/>
        <pc:sldMkLst>
          <pc:docMk/>
          <pc:sldMk cId="885728743" sldId="497"/>
        </pc:sldMkLst>
        <pc:spChg chg="del">
          <ac:chgData name="Reese, Holly" userId="ea6f2576-a31d-437d-be1c-e55226730faa" providerId="ADAL" clId="{AFC2E049-91A8-49FA-9E25-E733400052BE}" dt="2020-06-25T11:06:54.965" v="404" actId="478"/>
          <ac:spMkLst>
            <pc:docMk/>
            <pc:sldMk cId="885728743" sldId="497"/>
            <ac:spMk id="5" creationId="{00000000-0000-0000-0000-000000000000}"/>
          </ac:spMkLst>
        </pc:spChg>
        <pc:graphicFrameChg chg="mod modGraphic">
          <ac:chgData name="Reese, Holly" userId="ea6f2576-a31d-437d-be1c-e55226730faa" providerId="ADAL" clId="{AFC2E049-91A8-49FA-9E25-E733400052BE}" dt="2020-06-25T12:28:05.803" v="2125" actId="20577"/>
          <ac:graphicFrameMkLst>
            <pc:docMk/>
            <pc:sldMk cId="885728743" sldId="497"/>
            <ac:graphicFrameMk id="4" creationId="{00000000-0000-0000-0000-000000000000}"/>
          </ac:graphicFrameMkLst>
        </pc:graphicFrameChg>
        <pc:picChg chg="del">
          <ac:chgData name="Reese, Holly" userId="ea6f2576-a31d-437d-be1c-e55226730faa" providerId="ADAL" clId="{AFC2E049-91A8-49FA-9E25-E733400052BE}" dt="2020-06-25T11:44:57.884" v="1583" actId="478"/>
          <ac:picMkLst>
            <pc:docMk/>
            <pc:sldMk cId="885728743" sldId="497"/>
            <ac:picMk id="3" creationId="{00000000-0000-0000-0000-000000000000}"/>
          </ac:picMkLst>
        </pc:picChg>
      </pc:sldChg>
      <pc:sldChg chg="addSp delSp modSp">
        <pc:chgData name="Reese, Holly" userId="ea6f2576-a31d-437d-be1c-e55226730faa" providerId="ADAL" clId="{AFC2E049-91A8-49FA-9E25-E733400052BE}" dt="2020-06-24T09:39:35.614" v="176"/>
        <pc:sldMkLst>
          <pc:docMk/>
          <pc:sldMk cId="2187554138" sldId="508"/>
        </pc:sldMkLst>
        <pc:spChg chg="del">
          <ac:chgData name="Reese, Holly" userId="ea6f2576-a31d-437d-be1c-e55226730faa" providerId="ADAL" clId="{AFC2E049-91A8-49FA-9E25-E733400052BE}" dt="2020-06-24T09:36:43.422" v="163" actId="478"/>
          <ac:spMkLst>
            <pc:docMk/>
            <pc:sldMk cId="2187554138" sldId="508"/>
            <ac:spMk id="2" creationId="{00000000-0000-0000-0000-000000000000}"/>
          </ac:spMkLst>
        </pc:spChg>
        <pc:spChg chg="del">
          <ac:chgData name="Reese, Holly" userId="ea6f2576-a31d-437d-be1c-e55226730faa" providerId="ADAL" clId="{AFC2E049-91A8-49FA-9E25-E733400052BE}" dt="2020-06-24T09:36:43.422" v="163" actId="478"/>
          <ac:spMkLst>
            <pc:docMk/>
            <pc:sldMk cId="2187554138" sldId="508"/>
            <ac:spMk id="3" creationId="{00000000-0000-0000-0000-000000000000}"/>
          </ac:spMkLst>
        </pc:spChg>
        <pc:spChg chg="del">
          <ac:chgData name="Reese, Holly" userId="ea6f2576-a31d-437d-be1c-e55226730faa" providerId="ADAL" clId="{AFC2E049-91A8-49FA-9E25-E733400052BE}" dt="2020-06-24T09:36:43.422" v="163" actId="478"/>
          <ac:spMkLst>
            <pc:docMk/>
            <pc:sldMk cId="2187554138" sldId="508"/>
            <ac:spMk id="6" creationId="{00000000-0000-0000-0000-000000000000}"/>
          </ac:spMkLst>
        </pc:spChg>
        <pc:spChg chg="add del mod">
          <ac:chgData name="Reese, Holly" userId="ea6f2576-a31d-437d-be1c-e55226730faa" providerId="ADAL" clId="{AFC2E049-91A8-49FA-9E25-E733400052BE}" dt="2020-06-24T09:37:38.150" v="168" actId="478"/>
          <ac:spMkLst>
            <pc:docMk/>
            <pc:sldMk cId="2187554138" sldId="508"/>
            <ac:spMk id="8" creationId="{70F48866-E267-47FC-80A7-1F95050C7243}"/>
          </ac:spMkLst>
        </pc:spChg>
        <pc:spChg chg="add del">
          <ac:chgData name="Reese, Holly" userId="ea6f2576-a31d-437d-be1c-e55226730faa" providerId="ADAL" clId="{AFC2E049-91A8-49FA-9E25-E733400052BE}" dt="2020-06-24T09:36:51.345" v="165" actId="478"/>
          <ac:spMkLst>
            <pc:docMk/>
            <pc:sldMk cId="2187554138" sldId="508"/>
            <ac:spMk id="9" creationId="{19E6F1F6-959B-4152-8334-88BCDC60255F}"/>
          </ac:spMkLst>
        </pc:spChg>
        <pc:spChg chg="add del">
          <ac:chgData name="Reese, Holly" userId="ea6f2576-a31d-437d-be1c-e55226730faa" providerId="ADAL" clId="{AFC2E049-91A8-49FA-9E25-E733400052BE}" dt="2020-06-24T09:37:01.156" v="167"/>
          <ac:spMkLst>
            <pc:docMk/>
            <pc:sldMk cId="2187554138" sldId="508"/>
            <ac:spMk id="10" creationId="{C4363462-AEAD-4F2C-B68C-C752BB6EDC03}"/>
          </ac:spMkLst>
        </pc:spChg>
        <pc:spChg chg="del">
          <ac:chgData name="Reese, Holly" userId="ea6f2576-a31d-437d-be1c-e55226730faa" providerId="ADAL" clId="{AFC2E049-91A8-49FA-9E25-E733400052BE}" dt="2020-06-24T09:36:43.422" v="163" actId="478"/>
          <ac:spMkLst>
            <pc:docMk/>
            <pc:sldMk cId="2187554138" sldId="508"/>
            <ac:spMk id="12" creationId="{00000000-0000-0000-0000-000000000000}"/>
          </ac:spMkLst>
        </pc:spChg>
        <pc:spChg chg="del">
          <ac:chgData name="Reese, Holly" userId="ea6f2576-a31d-437d-be1c-e55226730faa" providerId="ADAL" clId="{AFC2E049-91A8-49FA-9E25-E733400052BE}" dt="2020-06-24T09:36:43.422" v="163" actId="478"/>
          <ac:spMkLst>
            <pc:docMk/>
            <pc:sldMk cId="2187554138" sldId="508"/>
            <ac:spMk id="14" creationId="{00000000-0000-0000-0000-000000000000}"/>
          </ac:spMkLst>
        </pc:spChg>
        <pc:spChg chg="del">
          <ac:chgData name="Reese, Holly" userId="ea6f2576-a31d-437d-be1c-e55226730faa" providerId="ADAL" clId="{AFC2E049-91A8-49FA-9E25-E733400052BE}" dt="2020-06-24T09:36:43.422" v="163" actId="478"/>
          <ac:spMkLst>
            <pc:docMk/>
            <pc:sldMk cId="2187554138" sldId="508"/>
            <ac:spMk id="21" creationId="{00000000-0000-0000-0000-000000000000}"/>
          </ac:spMkLst>
        </pc:spChg>
        <pc:spChg chg="del">
          <ac:chgData name="Reese, Holly" userId="ea6f2576-a31d-437d-be1c-e55226730faa" providerId="ADAL" clId="{AFC2E049-91A8-49FA-9E25-E733400052BE}" dt="2020-06-24T09:36:43.422" v="163" actId="478"/>
          <ac:spMkLst>
            <pc:docMk/>
            <pc:sldMk cId="2187554138" sldId="508"/>
            <ac:spMk id="27" creationId="{00000000-0000-0000-0000-000000000000}"/>
          </ac:spMkLst>
        </pc:spChg>
        <pc:graphicFrameChg chg="del">
          <ac:chgData name="Reese, Holly" userId="ea6f2576-a31d-437d-be1c-e55226730faa" providerId="ADAL" clId="{AFC2E049-91A8-49FA-9E25-E733400052BE}" dt="2020-06-24T09:36:43.422" v="163" actId="478"/>
          <ac:graphicFrameMkLst>
            <pc:docMk/>
            <pc:sldMk cId="2187554138" sldId="508"/>
            <ac:graphicFrameMk id="7" creationId="{00000000-0000-0000-0000-000000000000}"/>
          </ac:graphicFrameMkLst>
        </pc:graphicFrameChg>
        <pc:picChg chg="add mod modCrop">
          <ac:chgData name="Reese, Holly" userId="ea6f2576-a31d-437d-be1c-e55226730faa" providerId="ADAL" clId="{AFC2E049-91A8-49FA-9E25-E733400052BE}" dt="2020-06-24T09:39:23.370" v="174" actId="14100"/>
          <ac:picMkLst>
            <pc:docMk/>
            <pc:sldMk cId="2187554138" sldId="508"/>
            <ac:picMk id="15" creationId="{7D653010-D5A8-41A5-8EDC-5C9A55308CE4}"/>
          </ac:picMkLst>
        </pc:picChg>
        <pc:picChg chg="del">
          <ac:chgData name="Reese, Holly" userId="ea6f2576-a31d-437d-be1c-e55226730faa" providerId="ADAL" clId="{AFC2E049-91A8-49FA-9E25-E733400052BE}" dt="2020-06-24T09:36:43.422" v="163" actId="478"/>
          <ac:picMkLst>
            <pc:docMk/>
            <pc:sldMk cId="2187554138" sldId="508"/>
            <ac:picMk id="19" creationId="{00000000-0000-0000-0000-000000000000}"/>
          </ac:picMkLst>
        </pc:picChg>
        <pc:picChg chg="add del">
          <ac:chgData name="Reese, Holly" userId="ea6f2576-a31d-437d-be1c-e55226730faa" providerId="ADAL" clId="{AFC2E049-91A8-49FA-9E25-E733400052BE}" dt="2020-06-24T09:39:35.614" v="176"/>
          <ac:picMkLst>
            <pc:docMk/>
            <pc:sldMk cId="2187554138" sldId="508"/>
            <ac:picMk id="23" creationId="{37F2A2E9-95EF-40E4-9551-9E9289374DCD}"/>
          </ac:picMkLst>
        </pc:picChg>
        <pc:cxnChg chg="del">
          <ac:chgData name="Reese, Holly" userId="ea6f2576-a31d-437d-be1c-e55226730faa" providerId="ADAL" clId="{AFC2E049-91A8-49FA-9E25-E733400052BE}" dt="2020-06-24T09:36:43.422" v="163" actId="478"/>
          <ac:cxnSpMkLst>
            <pc:docMk/>
            <pc:sldMk cId="2187554138" sldId="508"/>
            <ac:cxnSpMk id="5" creationId="{00000000-0000-0000-0000-000000000000}"/>
          </ac:cxnSpMkLst>
        </pc:cxnChg>
        <pc:cxnChg chg="del">
          <ac:chgData name="Reese, Holly" userId="ea6f2576-a31d-437d-be1c-e55226730faa" providerId="ADAL" clId="{AFC2E049-91A8-49FA-9E25-E733400052BE}" dt="2020-06-24T09:36:43.422" v="163" actId="478"/>
          <ac:cxnSpMkLst>
            <pc:docMk/>
            <pc:sldMk cId="2187554138" sldId="508"/>
            <ac:cxnSpMk id="11" creationId="{00000000-0000-0000-0000-000000000000}"/>
          </ac:cxnSpMkLst>
        </pc:cxnChg>
        <pc:cxnChg chg="del">
          <ac:chgData name="Reese, Holly" userId="ea6f2576-a31d-437d-be1c-e55226730faa" providerId="ADAL" clId="{AFC2E049-91A8-49FA-9E25-E733400052BE}" dt="2020-06-24T09:36:43.422" v="163" actId="478"/>
          <ac:cxnSpMkLst>
            <pc:docMk/>
            <pc:sldMk cId="2187554138" sldId="508"/>
            <ac:cxnSpMk id="13" creationId="{00000000-0000-0000-0000-000000000000}"/>
          </ac:cxnSpMkLst>
        </pc:cxnChg>
        <pc:cxnChg chg="del">
          <ac:chgData name="Reese, Holly" userId="ea6f2576-a31d-437d-be1c-e55226730faa" providerId="ADAL" clId="{AFC2E049-91A8-49FA-9E25-E733400052BE}" dt="2020-06-24T09:36:43.422" v="163" actId="478"/>
          <ac:cxnSpMkLst>
            <pc:docMk/>
            <pc:sldMk cId="2187554138" sldId="508"/>
            <ac:cxnSpMk id="17" creationId="{00000000-0000-0000-0000-000000000000}"/>
          </ac:cxnSpMkLst>
        </pc:cxnChg>
        <pc:cxnChg chg="del">
          <ac:chgData name="Reese, Holly" userId="ea6f2576-a31d-437d-be1c-e55226730faa" providerId="ADAL" clId="{AFC2E049-91A8-49FA-9E25-E733400052BE}" dt="2020-06-24T09:36:43.422" v="163" actId="478"/>
          <ac:cxnSpMkLst>
            <pc:docMk/>
            <pc:sldMk cId="2187554138" sldId="508"/>
            <ac:cxnSpMk id="18" creationId="{00000000-0000-0000-0000-000000000000}"/>
          </ac:cxnSpMkLst>
        </pc:cxnChg>
        <pc:cxnChg chg="del">
          <ac:chgData name="Reese, Holly" userId="ea6f2576-a31d-437d-be1c-e55226730faa" providerId="ADAL" clId="{AFC2E049-91A8-49FA-9E25-E733400052BE}" dt="2020-06-24T09:36:43.422" v="163" actId="478"/>
          <ac:cxnSpMkLst>
            <pc:docMk/>
            <pc:sldMk cId="2187554138" sldId="508"/>
            <ac:cxnSpMk id="20" creationId="{00000000-0000-0000-0000-000000000000}"/>
          </ac:cxnSpMkLst>
        </pc:cxnChg>
        <pc:cxnChg chg="del">
          <ac:chgData name="Reese, Holly" userId="ea6f2576-a31d-437d-be1c-e55226730faa" providerId="ADAL" clId="{AFC2E049-91A8-49FA-9E25-E733400052BE}" dt="2020-06-24T09:36:43.422" v="163" actId="478"/>
          <ac:cxnSpMkLst>
            <pc:docMk/>
            <pc:sldMk cId="2187554138" sldId="508"/>
            <ac:cxnSpMk id="22" creationId="{00000000-0000-0000-0000-000000000000}"/>
          </ac:cxnSpMkLst>
        </pc:cxnChg>
      </pc:sldChg>
      <pc:sldChg chg="modSp del">
        <pc:chgData name="Reese, Holly" userId="ea6f2576-a31d-437d-be1c-e55226730faa" providerId="ADAL" clId="{AFC2E049-91A8-49FA-9E25-E733400052BE}" dt="2020-06-24T09:01:06.960" v="154" actId="2696"/>
        <pc:sldMkLst>
          <pc:docMk/>
          <pc:sldMk cId="1352494299" sldId="509"/>
        </pc:sldMkLst>
        <pc:spChg chg="mod">
          <ac:chgData name="Reese, Holly" userId="ea6f2576-a31d-437d-be1c-e55226730faa" providerId="ADAL" clId="{AFC2E049-91A8-49FA-9E25-E733400052BE}" dt="2020-06-24T09:00:51.863" v="148" actId="20577"/>
          <ac:spMkLst>
            <pc:docMk/>
            <pc:sldMk cId="1352494299" sldId="509"/>
            <ac:spMk id="3" creationId="{00000000-0000-0000-0000-000000000000}"/>
          </ac:spMkLst>
        </pc:spChg>
        <pc:graphicFrameChg chg="modGraphic">
          <ac:chgData name="Reese, Holly" userId="ea6f2576-a31d-437d-be1c-e55226730faa" providerId="ADAL" clId="{AFC2E049-91A8-49FA-9E25-E733400052BE}" dt="2020-06-24T09:00:55.536" v="151" actId="20577"/>
          <ac:graphicFrameMkLst>
            <pc:docMk/>
            <pc:sldMk cId="1352494299" sldId="509"/>
            <ac:graphicFrameMk id="5" creationId="{00000000-0000-0000-0000-000000000000}"/>
          </ac:graphicFrameMkLst>
        </pc:graphicFrameChg>
      </pc:sldChg>
      <pc:sldChg chg="delSp modSp">
        <pc:chgData name="Reese, Holly" userId="ea6f2576-a31d-437d-be1c-e55226730faa" providerId="ADAL" clId="{AFC2E049-91A8-49FA-9E25-E733400052BE}" dt="2020-06-25T12:38:38.035" v="2183" actId="20577"/>
        <pc:sldMkLst>
          <pc:docMk/>
          <pc:sldMk cId="3073577898" sldId="510"/>
        </pc:sldMkLst>
        <pc:spChg chg="del">
          <ac:chgData name="Reese, Holly" userId="ea6f2576-a31d-437d-be1c-e55226730faa" providerId="ADAL" clId="{AFC2E049-91A8-49FA-9E25-E733400052BE}" dt="2020-06-25T11:23:57.171" v="644" actId="478"/>
          <ac:spMkLst>
            <pc:docMk/>
            <pc:sldMk cId="3073577898" sldId="510"/>
            <ac:spMk id="7" creationId="{00000000-0000-0000-0000-000000000000}"/>
          </ac:spMkLst>
        </pc:spChg>
        <pc:graphicFrameChg chg="modGraphic">
          <ac:chgData name="Reese, Holly" userId="ea6f2576-a31d-437d-be1c-e55226730faa" providerId="ADAL" clId="{AFC2E049-91A8-49FA-9E25-E733400052BE}" dt="2020-06-25T12:38:38.035" v="2183" actId="20577"/>
          <ac:graphicFrameMkLst>
            <pc:docMk/>
            <pc:sldMk cId="3073577898" sldId="510"/>
            <ac:graphicFrameMk id="8" creationId="{00000000-0000-0000-0000-000000000000}"/>
          </ac:graphicFrameMkLst>
        </pc:graphicFrameChg>
      </pc:sldChg>
      <pc:sldChg chg="addSp delSp modSp add">
        <pc:chgData name="Reese, Holly" userId="ea6f2576-a31d-437d-be1c-e55226730faa" providerId="ADAL" clId="{AFC2E049-91A8-49FA-9E25-E733400052BE}" dt="2020-06-24T09:39:55.225" v="181" actId="14100"/>
        <pc:sldMkLst>
          <pc:docMk/>
          <pc:sldMk cId="795837114" sldId="514"/>
        </pc:sldMkLst>
        <pc:picChg chg="add mod">
          <ac:chgData name="Reese, Holly" userId="ea6f2576-a31d-437d-be1c-e55226730faa" providerId="ADAL" clId="{AFC2E049-91A8-49FA-9E25-E733400052BE}" dt="2020-06-24T09:39:55.225" v="181" actId="14100"/>
          <ac:picMkLst>
            <pc:docMk/>
            <pc:sldMk cId="795837114" sldId="514"/>
            <ac:picMk id="2" creationId="{11D31B18-AB9F-452E-9C08-A98913F9FBF9}"/>
          </ac:picMkLst>
        </pc:picChg>
        <pc:picChg chg="del">
          <ac:chgData name="Reese, Holly" userId="ea6f2576-a31d-437d-be1c-e55226730faa" providerId="ADAL" clId="{AFC2E049-91A8-49FA-9E25-E733400052BE}" dt="2020-06-24T09:39:42.285" v="178" actId="478"/>
          <ac:picMkLst>
            <pc:docMk/>
            <pc:sldMk cId="795837114" sldId="514"/>
            <ac:picMk id="15" creationId="{7D653010-D5A8-41A5-8EDC-5C9A55308CE4}"/>
          </ac:picMkLst>
        </pc:picChg>
      </pc:sldChg>
      <pc:sldChg chg="add del">
        <pc:chgData name="Reese, Holly" userId="ea6f2576-a31d-437d-be1c-e55226730faa" providerId="ADAL" clId="{AFC2E049-91A8-49FA-9E25-E733400052BE}" dt="2020-06-24T09:01:03.418" v="153" actId="2696"/>
        <pc:sldMkLst>
          <pc:docMk/>
          <pc:sldMk cId="3839227131" sldId="514"/>
        </pc:sldMkLst>
      </pc:sldChg>
      <pc:sldChg chg="modSp add">
        <pc:chgData name="Reese, Holly" userId="ea6f2576-a31d-437d-be1c-e55226730faa" providerId="ADAL" clId="{AFC2E049-91A8-49FA-9E25-E733400052BE}" dt="2020-06-25T12:40:35.007" v="2187" actId="20577"/>
        <pc:sldMkLst>
          <pc:docMk/>
          <pc:sldMk cId="2454165656" sldId="515"/>
        </pc:sldMkLst>
        <pc:spChg chg="mod">
          <ac:chgData name="Reese, Holly" userId="ea6f2576-a31d-437d-be1c-e55226730faa" providerId="ADAL" clId="{AFC2E049-91A8-49FA-9E25-E733400052BE}" dt="2020-06-25T11:34:02.520" v="1115" actId="20577"/>
          <ac:spMkLst>
            <pc:docMk/>
            <pc:sldMk cId="2454165656" sldId="515"/>
            <ac:spMk id="2" creationId="{00000000-0000-0000-0000-000000000000}"/>
          </ac:spMkLst>
        </pc:spChg>
        <pc:spChg chg="mod">
          <ac:chgData name="Reese, Holly" userId="ea6f2576-a31d-437d-be1c-e55226730faa" providerId="ADAL" clId="{AFC2E049-91A8-49FA-9E25-E733400052BE}" dt="2020-06-25T11:34:21.862" v="1117"/>
          <ac:spMkLst>
            <pc:docMk/>
            <pc:sldMk cId="2454165656" sldId="515"/>
            <ac:spMk id="6" creationId="{00000000-0000-0000-0000-000000000000}"/>
          </ac:spMkLst>
        </pc:spChg>
        <pc:graphicFrameChg chg="mod modGraphic">
          <ac:chgData name="Reese, Holly" userId="ea6f2576-a31d-437d-be1c-e55226730faa" providerId="ADAL" clId="{AFC2E049-91A8-49FA-9E25-E733400052BE}" dt="2020-06-25T12:40:35.007" v="2187" actId="20577"/>
          <ac:graphicFrameMkLst>
            <pc:docMk/>
            <pc:sldMk cId="2454165656" sldId="515"/>
            <ac:graphicFrameMk id="8" creationId="{00000000-0000-0000-0000-000000000000}"/>
          </ac:graphicFrameMkLst>
        </pc:graphicFrameChg>
      </pc:sldChg>
      <pc:sldChg chg="addSp delSp modSp add">
        <pc:chgData name="Reese, Holly" userId="ea6f2576-a31d-437d-be1c-e55226730faa" providerId="ADAL" clId="{AFC2E049-91A8-49FA-9E25-E733400052BE}" dt="2020-06-25T12:01:54.043" v="1978" actId="20577"/>
        <pc:sldMkLst>
          <pc:docMk/>
          <pc:sldMk cId="352861265" sldId="516"/>
        </pc:sldMkLst>
        <pc:spChg chg="mod">
          <ac:chgData name="Reese, Holly" userId="ea6f2576-a31d-437d-be1c-e55226730faa" providerId="ADAL" clId="{AFC2E049-91A8-49FA-9E25-E733400052BE}" dt="2020-06-25T12:00:38.001" v="1971" actId="20577"/>
          <ac:spMkLst>
            <pc:docMk/>
            <pc:sldMk cId="352861265" sldId="516"/>
            <ac:spMk id="2" creationId="{00000000-0000-0000-0000-000000000000}"/>
          </ac:spMkLst>
        </pc:spChg>
        <pc:spChg chg="del mod">
          <ac:chgData name="Reese, Holly" userId="ea6f2576-a31d-437d-be1c-e55226730faa" providerId="ADAL" clId="{AFC2E049-91A8-49FA-9E25-E733400052BE}" dt="2020-06-25T12:00:55.424" v="1973" actId="478"/>
          <ac:spMkLst>
            <pc:docMk/>
            <pc:sldMk cId="352861265" sldId="516"/>
            <ac:spMk id="3" creationId="{00000000-0000-0000-0000-000000000000}"/>
          </ac:spMkLst>
        </pc:spChg>
        <pc:spChg chg="add mod">
          <ac:chgData name="Reese, Holly" userId="ea6f2576-a31d-437d-be1c-e55226730faa" providerId="ADAL" clId="{AFC2E049-91A8-49FA-9E25-E733400052BE}" dt="2020-06-25T12:01:54.043" v="1978" actId="20577"/>
          <ac:spMkLst>
            <pc:docMk/>
            <pc:sldMk cId="352861265" sldId="516"/>
            <ac:spMk id="4" creationId="{D1C62DDE-4DD8-4FAB-873B-91F42FE644A5}"/>
          </ac:spMkLst>
        </pc:spChg>
        <pc:spChg chg="del">
          <ac:chgData name="Reese, Holly" userId="ea6f2576-a31d-437d-be1c-e55226730faa" providerId="ADAL" clId="{AFC2E049-91A8-49FA-9E25-E733400052BE}" dt="2020-06-25T12:01:01.655" v="1976" actId="478"/>
          <ac:spMkLst>
            <pc:docMk/>
            <pc:sldMk cId="352861265" sldId="516"/>
            <ac:spMk id="11" creationId="{00000000-0000-0000-0000-000000000000}"/>
          </ac:spMkLst>
        </pc:spChg>
        <pc:graphicFrameChg chg="del modGraphic">
          <ac:chgData name="Reese, Holly" userId="ea6f2576-a31d-437d-be1c-e55226730faa" providerId="ADAL" clId="{AFC2E049-91A8-49FA-9E25-E733400052BE}" dt="2020-06-25T12:00:57.753" v="1975" actId="478"/>
          <ac:graphicFrameMkLst>
            <pc:docMk/>
            <pc:sldMk cId="352861265" sldId="516"/>
            <ac:graphicFrameMk id="9" creationId="{00000000-0000-0000-0000-000000000000}"/>
          </ac:graphicFrameMkLst>
        </pc:graphicFrameChg>
      </pc:sldChg>
      <pc:sldMasterChg chg="modSp modSldLayout">
        <pc:chgData name="Reese, Holly" userId="ea6f2576-a31d-437d-be1c-e55226730faa" providerId="ADAL" clId="{AFC2E049-91A8-49FA-9E25-E733400052BE}" dt="2020-06-25T11:52:31.558" v="1746" actId="20577"/>
        <pc:sldMasterMkLst>
          <pc:docMk/>
          <pc:sldMasterMk cId="0" sldId="2147483660"/>
        </pc:sldMasterMkLst>
        <pc:spChg chg="mod">
          <ac:chgData name="Reese, Holly" userId="ea6f2576-a31d-437d-be1c-e55226730faa" providerId="ADAL" clId="{AFC2E049-91A8-49FA-9E25-E733400052BE}" dt="2020-06-25T11:50:07.824" v="1707" actId="20577"/>
          <ac:spMkLst>
            <pc:docMk/>
            <pc:sldMasterMk cId="0" sldId="2147483660"/>
            <ac:spMk id="5" creationId="{00000000-0000-0000-0000-000000000000}"/>
          </ac:spMkLst>
        </pc:spChg>
        <pc:spChg chg="mod">
          <ac:chgData name="Reese, Holly" userId="ea6f2576-a31d-437d-be1c-e55226730faa" providerId="ADAL" clId="{AFC2E049-91A8-49FA-9E25-E733400052BE}" dt="2020-06-25T11:49:53.900" v="1681" actId="20577"/>
          <ac:spMkLst>
            <pc:docMk/>
            <pc:sldMasterMk cId="0" sldId="2147483660"/>
            <ac:spMk id="10" creationId="{00000000-0000-0000-0000-000000000000}"/>
          </ac:spMkLst>
        </pc:spChg>
        <pc:sldLayoutChg chg="modSp">
          <pc:chgData name="Reese, Holly" userId="ea6f2576-a31d-437d-be1c-e55226730faa" providerId="ADAL" clId="{AFC2E049-91A8-49FA-9E25-E733400052BE}" dt="2020-06-25T11:52:31.558" v="1746" actId="20577"/>
          <pc:sldLayoutMkLst>
            <pc:docMk/>
            <pc:sldMasterMk cId="0" sldId="2147483660"/>
            <pc:sldLayoutMk cId="0" sldId="2147483674"/>
          </pc:sldLayoutMkLst>
          <pc:spChg chg="mod">
            <ac:chgData name="Reese, Holly" userId="ea6f2576-a31d-437d-be1c-e55226730faa" providerId="ADAL" clId="{AFC2E049-91A8-49FA-9E25-E733400052BE}" dt="2020-06-25T11:52:31.558" v="1746" actId="20577"/>
            <ac:spMkLst>
              <pc:docMk/>
              <pc:sldMasterMk cId="0" sldId="2147483660"/>
              <pc:sldLayoutMk cId="0" sldId="2147483674"/>
              <ac:spMk id="11" creationId="{00000000-0000-0000-0000-000000000000}"/>
            </ac:spMkLst>
          </pc:spChg>
        </pc:sldLayoutChg>
        <pc:sldLayoutChg chg="addSp modSp">
          <pc:chgData name="Reese, Holly" userId="ea6f2576-a31d-437d-be1c-e55226730faa" providerId="ADAL" clId="{AFC2E049-91A8-49FA-9E25-E733400052BE}" dt="2020-06-25T11:51:12.078" v="1722"/>
          <pc:sldLayoutMkLst>
            <pc:docMk/>
            <pc:sldMasterMk cId="0" sldId="2147483660"/>
            <pc:sldLayoutMk cId="0" sldId="2147483692"/>
          </pc:sldLayoutMkLst>
          <pc:spChg chg="mod">
            <ac:chgData name="Reese, Holly" userId="ea6f2576-a31d-437d-be1c-e55226730faa" providerId="ADAL" clId="{AFC2E049-91A8-49FA-9E25-E733400052BE}" dt="2020-06-25T11:51:09.198" v="1721" actId="20577"/>
            <ac:spMkLst>
              <pc:docMk/>
              <pc:sldMasterMk cId="0" sldId="2147483660"/>
              <pc:sldLayoutMk cId="0" sldId="2147483692"/>
              <ac:spMk id="4" creationId="{00000000-0000-0000-0000-000000000000}"/>
            </ac:spMkLst>
          </pc:spChg>
          <pc:spChg chg="add">
            <ac:chgData name="Reese, Holly" userId="ea6f2576-a31d-437d-be1c-e55226730faa" providerId="ADAL" clId="{AFC2E049-91A8-49FA-9E25-E733400052BE}" dt="2020-06-25T11:51:12.078" v="1722"/>
            <ac:spMkLst>
              <pc:docMk/>
              <pc:sldMasterMk cId="0" sldId="2147483660"/>
              <pc:sldLayoutMk cId="0" sldId="2147483692"/>
              <ac:spMk id="5" creationId="{4793A7C3-EBD8-467A-B15C-077D1DB0725A}"/>
            </ac:spMkLst>
          </pc:spChg>
        </pc:sldLayoutChg>
        <pc:sldLayoutChg chg="addSp modSp">
          <pc:chgData name="Reese, Holly" userId="ea6f2576-a31d-437d-be1c-e55226730faa" providerId="ADAL" clId="{AFC2E049-91A8-49FA-9E25-E733400052BE}" dt="2020-06-25T11:50:45.826" v="1713" actId="207"/>
          <pc:sldLayoutMkLst>
            <pc:docMk/>
            <pc:sldMasterMk cId="0" sldId="2147483660"/>
            <pc:sldLayoutMk cId="0" sldId="2147483702"/>
          </pc:sldLayoutMkLst>
          <pc:spChg chg="mod">
            <ac:chgData name="Reese, Holly" userId="ea6f2576-a31d-437d-be1c-e55226730faa" providerId="ADAL" clId="{AFC2E049-91A8-49FA-9E25-E733400052BE}" dt="2020-06-25T11:50:22.677" v="1711" actId="20577"/>
            <ac:spMkLst>
              <pc:docMk/>
              <pc:sldMasterMk cId="0" sldId="2147483660"/>
              <pc:sldLayoutMk cId="0" sldId="2147483702"/>
              <ac:spMk id="6" creationId="{00000000-0000-0000-0000-000000000000}"/>
            </ac:spMkLst>
          </pc:spChg>
          <pc:spChg chg="add mod">
            <ac:chgData name="Reese, Holly" userId="ea6f2576-a31d-437d-be1c-e55226730faa" providerId="ADAL" clId="{AFC2E049-91A8-49FA-9E25-E733400052BE}" dt="2020-06-25T11:50:45.826" v="1713" actId="207"/>
            <ac:spMkLst>
              <pc:docMk/>
              <pc:sldMasterMk cId="0" sldId="2147483660"/>
              <pc:sldLayoutMk cId="0" sldId="2147483702"/>
              <ac:spMk id="7" creationId="{71914731-CB8E-4023-BD60-0C0E438E5235}"/>
            </ac:spMkLst>
          </pc:spChg>
        </pc:sldLayoutChg>
        <pc:sldLayoutChg chg="modSp">
          <pc:chgData name="Reese, Holly" userId="ea6f2576-a31d-437d-be1c-e55226730faa" providerId="ADAL" clId="{AFC2E049-91A8-49FA-9E25-E733400052BE}" dt="2020-06-25T11:52:27.550" v="1742" actId="20577"/>
          <pc:sldLayoutMkLst>
            <pc:docMk/>
            <pc:sldMasterMk cId="0" sldId="2147483660"/>
            <pc:sldLayoutMk cId="0" sldId="2147483705"/>
          </pc:sldLayoutMkLst>
          <pc:spChg chg="mod">
            <ac:chgData name="Reese, Holly" userId="ea6f2576-a31d-437d-be1c-e55226730faa" providerId="ADAL" clId="{AFC2E049-91A8-49FA-9E25-E733400052BE}" dt="2020-06-25T11:52:27.550" v="1742" actId="20577"/>
            <ac:spMkLst>
              <pc:docMk/>
              <pc:sldMasterMk cId="0" sldId="2147483660"/>
              <pc:sldLayoutMk cId="0" sldId="2147483705"/>
              <ac:spMk id="11" creationId="{00000000-0000-0000-0000-000000000000}"/>
            </ac:spMkLst>
          </pc:spChg>
        </pc:sldLayoutChg>
        <pc:sldLayoutChg chg="addSp delSp modSp">
          <pc:chgData name="Reese, Holly" userId="ea6f2576-a31d-437d-be1c-e55226730faa" providerId="ADAL" clId="{AFC2E049-91A8-49FA-9E25-E733400052BE}" dt="2020-06-25T11:51:28.230" v="1725" actId="207"/>
          <pc:sldLayoutMkLst>
            <pc:docMk/>
            <pc:sldMasterMk cId="0" sldId="2147483660"/>
            <pc:sldLayoutMk cId="2110936501" sldId="2147483712"/>
          </pc:sldLayoutMkLst>
          <pc:spChg chg="mod">
            <ac:chgData name="Reese, Holly" userId="ea6f2576-a31d-437d-be1c-e55226730faa" providerId="ADAL" clId="{AFC2E049-91A8-49FA-9E25-E733400052BE}" dt="2020-06-25T11:51:02.286" v="1717" actId="20577"/>
            <ac:spMkLst>
              <pc:docMk/>
              <pc:sldMasterMk cId="0" sldId="2147483660"/>
              <pc:sldLayoutMk cId="2110936501" sldId="2147483712"/>
              <ac:spMk id="5" creationId="{00000000-0000-0000-0000-000000000000}"/>
            </ac:spMkLst>
          </pc:spChg>
          <pc:spChg chg="del">
            <ac:chgData name="Reese, Holly" userId="ea6f2576-a31d-437d-be1c-e55226730faa" providerId="ADAL" clId="{AFC2E049-91A8-49FA-9E25-E733400052BE}" dt="2020-06-25T11:51:24.549" v="1723" actId="478"/>
            <ac:spMkLst>
              <pc:docMk/>
              <pc:sldMasterMk cId="0" sldId="2147483660"/>
              <pc:sldLayoutMk cId="2110936501" sldId="2147483712"/>
              <ac:spMk id="7" creationId="{00000000-0000-0000-0000-000000000000}"/>
            </ac:spMkLst>
          </pc:spChg>
          <pc:spChg chg="add mod">
            <ac:chgData name="Reese, Holly" userId="ea6f2576-a31d-437d-be1c-e55226730faa" providerId="ADAL" clId="{AFC2E049-91A8-49FA-9E25-E733400052BE}" dt="2020-06-25T11:51:28.230" v="1725" actId="207"/>
            <ac:spMkLst>
              <pc:docMk/>
              <pc:sldMasterMk cId="0" sldId="2147483660"/>
              <pc:sldLayoutMk cId="2110936501" sldId="2147483712"/>
              <ac:spMk id="8" creationId="{F27E432C-603D-43C8-961E-85FBA7016B00}"/>
            </ac:spMkLst>
          </pc:spChg>
        </pc:sldLayoutChg>
      </pc:sldMasterChg>
      <pc:sldMasterChg chg="addSp modSp modSldLayout">
        <pc:chgData name="Reese, Holly" userId="ea6f2576-a31d-437d-be1c-e55226730faa" providerId="ADAL" clId="{AFC2E049-91A8-49FA-9E25-E733400052BE}" dt="2020-06-25T11:52:20.080" v="1738" actId="20577"/>
        <pc:sldMasterMkLst>
          <pc:docMk/>
          <pc:sldMasterMk cId="1105308755" sldId="2147483714"/>
        </pc:sldMasterMkLst>
        <pc:spChg chg="mod">
          <ac:chgData name="Reese, Holly" userId="ea6f2576-a31d-437d-be1c-e55226730faa" providerId="ADAL" clId="{AFC2E049-91A8-49FA-9E25-E733400052BE}" dt="2020-06-25T11:51:44.158" v="1729" actId="20577"/>
          <ac:spMkLst>
            <pc:docMk/>
            <pc:sldMasterMk cId="1105308755" sldId="2147483714"/>
            <ac:spMk id="10" creationId="{00000000-0000-0000-0000-000000000000}"/>
          </ac:spMkLst>
        </pc:spChg>
        <pc:spChg chg="add">
          <ac:chgData name="Reese, Holly" userId="ea6f2576-a31d-437d-be1c-e55226730faa" providerId="ADAL" clId="{AFC2E049-91A8-49FA-9E25-E733400052BE}" dt="2020-06-25T11:51:48.080" v="1730"/>
          <ac:spMkLst>
            <pc:docMk/>
            <pc:sldMasterMk cId="1105308755" sldId="2147483714"/>
            <ac:spMk id="16" creationId="{74D7B7CC-EF67-4099-B47F-831F84166791}"/>
          </ac:spMkLst>
        </pc:spChg>
        <pc:sldLayoutChg chg="modSp">
          <pc:chgData name="Reese, Holly" userId="ea6f2576-a31d-437d-be1c-e55226730faa" providerId="ADAL" clId="{AFC2E049-91A8-49FA-9E25-E733400052BE}" dt="2020-06-25T11:52:15.110" v="1734" actId="20577"/>
          <pc:sldLayoutMkLst>
            <pc:docMk/>
            <pc:sldMasterMk cId="1105308755" sldId="2147483714"/>
            <pc:sldLayoutMk cId="3055778119" sldId="2147483739"/>
          </pc:sldLayoutMkLst>
          <pc:spChg chg="mod">
            <ac:chgData name="Reese, Holly" userId="ea6f2576-a31d-437d-be1c-e55226730faa" providerId="ADAL" clId="{AFC2E049-91A8-49FA-9E25-E733400052BE}" dt="2020-06-25T11:52:15.110" v="1734" actId="20577"/>
            <ac:spMkLst>
              <pc:docMk/>
              <pc:sldMasterMk cId="1105308755" sldId="2147483714"/>
              <pc:sldLayoutMk cId="3055778119" sldId="2147483739"/>
              <ac:spMk id="5" creationId="{00000000-0000-0000-0000-000000000000}"/>
            </ac:spMkLst>
          </pc:spChg>
        </pc:sldLayoutChg>
        <pc:sldLayoutChg chg="modSp">
          <pc:chgData name="Reese, Holly" userId="ea6f2576-a31d-437d-be1c-e55226730faa" providerId="ADAL" clId="{AFC2E049-91A8-49FA-9E25-E733400052BE}" dt="2020-06-25T11:52:20.080" v="1738" actId="20577"/>
          <pc:sldLayoutMkLst>
            <pc:docMk/>
            <pc:sldMasterMk cId="1105308755" sldId="2147483714"/>
            <pc:sldLayoutMk cId="2808092540" sldId="2147483740"/>
          </pc:sldLayoutMkLst>
          <pc:spChg chg="mod">
            <ac:chgData name="Reese, Holly" userId="ea6f2576-a31d-437d-be1c-e55226730faa" providerId="ADAL" clId="{AFC2E049-91A8-49FA-9E25-E733400052BE}" dt="2020-06-25T11:52:20.080" v="1738" actId="20577"/>
            <ac:spMkLst>
              <pc:docMk/>
              <pc:sldMasterMk cId="1105308755" sldId="2147483714"/>
              <pc:sldLayoutMk cId="2808092540" sldId="2147483740"/>
              <ac:spMk id="5" creationId="{00000000-0000-0000-0000-000000000000}"/>
            </ac:spMkLst>
          </pc:spChg>
        </pc:sldLayoutChg>
      </pc:sldMasterChg>
    </pc:docChg>
  </pc:docChgLst>
  <pc:docChgLst>
    <pc:chgData name="Reese, Holly" userId="ea6f2576-a31d-437d-be1c-e55226730faa" providerId="ADAL" clId="{3C07B5A0-44E4-47D4-BB78-29DF6A677E86}"/>
    <pc:docChg chg="undo redo custSel addSld delSld modSld sldOrd modSection modNotesMaster modHandout">
      <pc:chgData name="Reese, Holly" userId="ea6f2576-a31d-437d-be1c-e55226730faa" providerId="ADAL" clId="{3C07B5A0-44E4-47D4-BB78-29DF6A677E86}" dt="2020-11-13T15:10:29.674" v="5720" actId="1038"/>
      <pc:docMkLst>
        <pc:docMk/>
      </pc:docMkLst>
      <pc:sldChg chg="modSp">
        <pc:chgData name="Reese, Holly" userId="ea6f2576-a31d-437d-be1c-e55226730faa" providerId="ADAL" clId="{3C07B5A0-44E4-47D4-BB78-29DF6A677E86}" dt="2020-11-04T10:50:19.601" v="5183" actId="20577"/>
        <pc:sldMkLst>
          <pc:docMk/>
          <pc:sldMk cId="4149193767" sldId="347"/>
        </pc:sldMkLst>
        <pc:spChg chg="mod">
          <ac:chgData name="Reese, Holly" userId="ea6f2576-a31d-437d-be1c-e55226730faa" providerId="ADAL" clId="{3C07B5A0-44E4-47D4-BB78-29DF6A677E86}" dt="2020-11-04T10:50:19.601" v="5183" actId="20577"/>
          <ac:spMkLst>
            <pc:docMk/>
            <pc:sldMk cId="4149193767" sldId="347"/>
            <ac:spMk id="3" creationId="{00000000-0000-0000-0000-000000000000}"/>
          </ac:spMkLst>
        </pc:spChg>
      </pc:sldChg>
      <pc:sldChg chg="delSp modSp del ord">
        <pc:chgData name="Reese, Holly" userId="ea6f2576-a31d-437d-be1c-e55226730faa" providerId="ADAL" clId="{3C07B5A0-44E4-47D4-BB78-29DF6A677E86}" dt="2020-10-28T08:48:36.894" v="1738" actId="2696"/>
        <pc:sldMkLst>
          <pc:docMk/>
          <pc:sldMk cId="2367275997" sldId="357"/>
        </pc:sldMkLst>
        <pc:spChg chg="mod">
          <ac:chgData name="Reese, Holly" userId="ea6f2576-a31d-437d-be1c-e55226730faa" providerId="ADAL" clId="{3C07B5A0-44E4-47D4-BB78-29DF6A677E86}" dt="2020-10-28T08:15:55.988" v="585" actId="6549"/>
          <ac:spMkLst>
            <pc:docMk/>
            <pc:sldMk cId="2367275997" sldId="357"/>
            <ac:spMk id="4" creationId="{00000000-0000-0000-0000-000000000000}"/>
          </ac:spMkLst>
        </pc:spChg>
        <pc:grpChg chg="del mod">
          <ac:chgData name="Reese, Holly" userId="ea6f2576-a31d-437d-be1c-e55226730faa" providerId="ADAL" clId="{3C07B5A0-44E4-47D4-BB78-29DF6A677E86}" dt="2020-10-28T08:27:01.316" v="1138" actId="478"/>
          <ac:grpSpMkLst>
            <pc:docMk/>
            <pc:sldMk cId="2367275997" sldId="357"/>
            <ac:grpSpMk id="153" creationId="{00000000-0000-0000-0000-000000000000}"/>
          </ac:grpSpMkLst>
        </pc:grpChg>
        <pc:graphicFrameChg chg="mod modGraphic">
          <ac:chgData name="Reese, Holly" userId="ea6f2576-a31d-437d-be1c-e55226730faa" providerId="ADAL" clId="{3C07B5A0-44E4-47D4-BB78-29DF6A677E86}" dt="2020-10-28T06:43:19.753" v="582" actId="20577"/>
          <ac:graphicFrameMkLst>
            <pc:docMk/>
            <pc:sldMk cId="2367275997" sldId="357"/>
            <ac:graphicFrameMk id="237" creationId="{00000000-0000-0000-0000-000000000000}"/>
          </ac:graphicFrameMkLst>
        </pc:graphicFrameChg>
      </pc:sldChg>
      <pc:sldChg chg="modSp ord">
        <pc:chgData name="Reese, Holly" userId="ea6f2576-a31d-437d-be1c-e55226730faa" providerId="ADAL" clId="{3C07B5A0-44E4-47D4-BB78-29DF6A677E86}" dt="2020-11-04T10:43:32.969" v="4884" actId="20577"/>
        <pc:sldMkLst>
          <pc:docMk/>
          <pc:sldMk cId="3823065689" sldId="427"/>
        </pc:sldMkLst>
        <pc:spChg chg="mod">
          <ac:chgData name="Reese, Holly" userId="ea6f2576-a31d-437d-be1c-e55226730faa" providerId="ADAL" clId="{3C07B5A0-44E4-47D4-BB78-29DF6A677E86}" dt="2020-11-04T10:43:32.969" v="4884" actId="20577"/>
          <ac:spMkLst>
            <pc:docMk/>
            <pc:sldMk cId="3823065689" sldId="427"/>
            <ac:spMk id="7" creationId="{00000000-0000-0000-0000-000000000000}"/>
          </ac:spMkLst>
        </pc:spChg>
        <pc:graphicFrameChg chg="mod modGraphic">
          <ac:chgData name="Reese, Holly" userId="ea6f2576-a31d-437d-be1c-e55226730faa" providerId="ADAL" clId="{3C07B5A0-44E4-47D4-BB78-29DF6A677E86}" dt="2020-11-04T10:41:28.672" v="4841" actId="13926"/>
          <ac:graphicFrameMkLst>
            <pc:docMk/>
            <pc:sldMk cId="3823065689" sldId="427"/>
            <ac:graphicFrameMk id="10" creationId="{00000000-0000-0000-0000-000000000000}"/>
          </ac:graphicFrameMkLst>
        </pc:graphicFrameChg>
      </pc:sldChg>
      <pc:sldChg chg="ord">
        <pc:chgData name="Reese, Holly" userId="ea6f2576-a31d-437d-be1c-e55226730faa" providerId="ADAL" clId="{3C07B5A0-44E4-47D4-BB78-29DF6A677E86}" dt="2020-10-28T08:54:22.081" v="1855"/>
        <pc:sldMkLst>
          <pc:docMk/>
          <pc:sldMk cId="721089621" sldId="428"/>
        </pc:sldMkLst>
      </pc:sldChg>
      <pc:sldChg chg="modSp">
        <pc:chgData name="Reese, Holly" userId="ea6f2576-a31d-437d-be1c-e55226730faa" providerId="ADAL" clId="{3C07B5A0-44E4-47D4-BB78-29DF6A677E86}" dt="2020-11-04T10:49:20.221" v="5171" actId="1076"/>
        <pc:sldMkLst>
          <pc:docMk/>
          <pc:sldMk cId="3955663265" sldId="454"/>
        </pc:sldMkLst>
        <pc:spChg chg="mod">
          <ac:chgData name="Reese, Holly" userId="ea6f2576-a31d-437d-be1c-e55226730faa" providerId="ADAL" clId="{3C07B5A0-44E4-47D4-BB78-29DF6A677E86}" dt="2020-11-04T10:49:20.221" v="5171" actId="1076"/>
          <ac:spMkLst>
            <pc:docMk/>
            <pc:sldMk cId="3955663265" sldId="454"/>
            <ac:spMk id="6" creationId="{4C79800E-DF66-418D-B549-34A2FF7173B4}"/>
          </ac:spMkLst>
        </pc:spChg>
      </pc:sldChg>
      <pc:sldChg chg="modSp ord">
        <pc:chgData name="Reese, Holly" userId="ea6f2576-a31d-437d-be1c-e55226730faa" providerId="ADAL" clId="{3C07B5A0-44E4-47D4-BB78-29DF6A677E86}" dt="2020-11-04T10:43:07.677" v="4847"/>
        <pc:sldMkLst>
          <pc:docMk/>
          <pc:sldMk cId="4272623857" sldId="457"/>
        </pc:sldMkLst>
        <pc:spChg chg="mod">
          <ac:chgData name="Reese, Holly" userId="ea6f2576-a31d-437d-be1c-e55226730faa" providerId="ADAL" clId="{3C07B5A0-44E4-47D4-BB78-29DF6A677E86}" dt="2020-11-04T10:43:07.677" v="4847"/>
          <ac:spMkLst>
            <pc:docMk/>
            <pc:sldMk cId="4272623857" sldId="457"/>
            <ac:spMk id="2" creationId="{00000000-0000-0000-0000-000000000000}"/>
          </ac:spMkLst>
        </pc:spChg>
        <pc:spChg chg="mod">
          <ac:chgData name="Reese, Holly" userId="ea6f2576-a31d-437d-be1c-e55226730faa" providerId="ADAL" clId="{3C07B5A0-44E4-47D4-BB78-29DF6A677E86}" dt="2020-11-04T10:43:03.255" v="4845" actId="1076"/>
          <ac:spMkLst>
            <pc:docMk/>
            <pc:sldMk cId="4272623857" sldId="457"/>
            <ac:spMk id="6" creationId="{171CF5E5-07F3-4675-8CD2-3D01406599D4}"/>
          </ac:spMkLst>
        </pc:spChg>
      </pc:sldChg>
      <pc:sldChg chg="modSp">
        <pc:chgData name="Reese, Holly" userId="ea6f2576-a31d-437d-be1c-e55226730faa" providerId="ADAL" clId="{3C07B5A0-44E4-47D4-BB78-29DF6A677E86}" dt="2020-11-04T10:20:45.531" v="3901" actId="20577"/>
        <pc:sldMkLst>
          <pc:docMk/>
          <pc:sldMk cId="2857811569" sldId="459"/>
        </pc:sldMkLst>
        <pc:spChg chg="mod">
          <ac:chgData name="Reese, Holly" userId="ea6f2576-a31d-437d-be1c-e55226730faa" providerId="ADAL" clId="{3C07B5A0-44E4-47D4-BB78-29DF6A677E86}" dt="2020-11-04T10:17:30.531" v="3780" actId="20577"/>
          <ac:spMkLst>
            <pc:docMk/>
            <pc:sldMk cId="2857811569" sldId="459"/>
            <ac:spMk id="2" creationId="{00000000-0000-0000-0000-000000000000}"/>
          </ac:spMkLst>
        </pc:spChg>
        <pc:graphicFrameChg chg="mod modGraphic">
          <ac:chgData name="Reese, Holly" userId="ea6f2576-a31d-437d-be1c-e55226730faa" providerId="ADAL" clId="{3C07B5A0-44E4-47D4-BB78-29DF6A677E86}" dt="2020-11-04T10:20:45.531" v="3901" actId="20577"/>
          <ac:graphicFrameMkLst>
            <pc:docMk/>
            <pc:sldMk cId="2857811569" sldId="459"/>
            <ac:graphicFrameMk id="8" creationId="{00000000-0000-0000-0000-000000000000}"/>
          </ac:graphicFrameMkLst>
        </pc:graphicFrameChg>
      </pc:sldChg>
      <pc:sldChg chg="addSp delSp modSp ord">
        <pc:chgData name="Reese, Holly" userId="ea6f2576-a31d-437d-be1c-e55226730faa" providerId="ADAL" clId="{3C07B5A0-44E4-47D4-BB78-29DF6A677E86}" dt="2020-11-04T10:47:16.071" v="5121" actId="20577"/>
        <pc:sldMkLst>
          <pc:docMk/>
          <pc:sldMk cId="2406354279" sldId="476"/>
        </pc:sldMkLst>
        <pc:spChg chg="add mod">
          <ac:chgData name="Reese, Holly" userId="ea6f2576-a31d-437d-be1c-e55226730faa" providerId="ADAL" clId="{3C07B5A0-44E4-47D4-BB78-29DF6A677E86}" dt="2020-11-04T10:47:16.071" v="5121" actId="20577"/>
          <ac:spMkLst>
            <pc:docMk/>
            <pc:sldMk cId="2406354279" sldId="476"/>
            <ac:spMk id="2" creationId="{ACAC6F7F-69EB-4D64-A865-5D29E1009207}"/>
          </ac:spMkLst>
        </pc:spChg>
        <pc:spChg chg="del">
          <ac:chgData name="Reese, Holly" userId="ea6f2576-a31d-437d-be1c-e55226730faa" providerId="ADAL" clId="{3C07B5A0-44E4-47D4-BB78-29DF6A677E86}" dt="2020-11-04T10:44:33.259" v="4887" actId="478"/>
          <ac:spMkLst>
            <pc:docMk/>
            <pc:sldMk cId="2406354279" sldId="476"/>
            <ac:spMk id="67" creationId="{031E1C45-A934-4D94-A7F3-5DE00BB8C7C7}"/>
          </ac:spMkLst>
        </pc:spChg>
        <pc:picChg chg="mod">
          <ac:chgData name="Reese, Holly" userId="ea6f2576-a31d-437d-be1c-e55226730faa" providerId="ADAL" clId="{3C07B5A0-44E4-47D4-BB78-29DF6A677E86}" dt="2020-11-04T10:46:47.799" v="5105" actId="1036"/>
          <ac:picMkLst>
            <pc:docMk/>
            <pc:sldMk cId="2406354279" sldId="476"/>
            <ac:picMk id="4" creationId="{4AE03D98-4E20-49DA-A9F5-A8177CDBE3FC}"/>
          </ac:picMkLst>
        </pc:picChg>
        <pc:picChg chg="mod">
          <ac:chgData name="Reese, Holly" userId="ea6f2576-a31d-437d-be1c-e55226730faa" providerId="ADAL" clId="{3C07B5A0-44E4-47D4-BB78-29DF6A677E86}" dt="2020-11-04T10:46:47.799" v="5105" actId="1036"/>
          <ac:picMkLst>
            <pc:docMk/>
            <pc:sldMk cId="2406354279" sldId="476"/>
            <ac:picMk id="5" creationId="{FF0AB01D-F98B-4E4E-84D4-C4BC3A706CC5}"/>
          </ac:picMkLst>
        </pc:picChg>
      </pc:sldChg>
      <pc:sldChg chg="addSp modSp del">
        <pc:chgData name="Reese, Holly" userId="ea6f2576-a31d-437d-be1c-e55226730faa" providerId="ADAL" clId="{3C07B5A0-44E4-47D4-BB78-29DF6A677E86}" dt="2020-10-28T08:46:47.605" v="1632" actId="2696"/>
        <pc:sldMkLst>
          <pc:docMk/>
          <pc:sldMk cId="885728743" sldId="497"/>
        </pc:sldMkLst>
        <pc:spChg chg="mod">
          <ac:chgData name="Reese, Holly" userId="ea6f2576-a31d-437d-be1c-e55226730faa" providerId="ADAL" clId="{3C07B5A0-44E4-47D4-BB78-29DF6A677E86}" dt="2020-10-28T08:32:37.139" v="1263" actId="1035"/>
          <ac:spMkLst>
            <pc:docMk/>
            <pc:sldMk cId="885728743" sldId="497"/>
            <ac:spMk id="2" creationId="{00000000-0000-0000-0000-000000000000}"/>
          </ac:spMkLst>
        </pc:spChg>
        <pc:spChg chg="add mod">
          <ac:chgData name="Reese, Holly" userId="ea6f2576-a31d-437d-be1c-e55226730faa" providerId="ADAL" clId="{3C07B5A0-44E4-47D4-BB78-29DF6A677E86}" dt="2020-10-28T08:33:44.285" v="1267" actId="1582"/>
          <ac:spMkLst>
            <pc:docMk/>
            <pc:sldMk cId="885728743" sldId="497"/>
            <ac:spMk id="3" creationId="{D2BAFA6D-9FA0-40CB-8075-BEE5096DD30A}"/>
          </ac:spMkLst>
        </pc:spChg>
        <pc:spChg chg="add mod">
          <ac:chgData name="Reese, Holly" userId="ea6f2576-a31d-437d-be1c-e55226730faa" providerId="ADAL" clId="{3C07B5A0-44E4-47D4-BB78-29DF6A677E86}" dt="2020-10-28T08:34:00.734" v="1330" actId="14100"/>
          <ac:spMkLst>
            <pc:docMk/>
            <pc:sldMk cId="885728743" sldId="497"/>
            <ac:spMk id="5" creationId="{5A3CA63E-579C-4BAE-B8F1-AD90CB867C6A}"/>
          </ac:spMkLst>
        </pc:spChg>
        <pc:spChg chg="add mod">
          <ac:chgData name="Reese, Holly" userId="ea6f2576-a31d-437d-be1c-e55226730faa" providerId="ADAL" clId="{3C07B5A0-44E4-47D4-BB78-29DF6A677E86}" dt="2020-10-28T08:34:59.432" v="1414" actId="14100"/>
          <ac:spMkLst>
            <pc:docMk/>
            <pc:sldMk cId="885728743" sldId="497"/>
            <ac:spMk id="6" creationId="{50B6481C-1E52-494A-99EA-682B1BAF3D5C}"/>
          </ac:spMkLst>
        </pc:spChg>
        <pc:spChg chg="add mod">
          <ac:chgData name="Reese, Holly" userId="ea6f2576-a31d-437d-be1c-e55226730faa" providerId="ADAL" clId="{3C07B5A0-44E4-47D4-BB78-29DF6A677E86}" dt="2020-10-28T08:35:13.285" v="1415" actId="1035"/>
          <ac:spMkLst>
            <pc:docMk/>
            <pc:sldMk cId="885728743" sldId="497"/>
            <ac:spMk id="7" creationId="{DB20CA5F-8100-47DA-9FFE-873D4F70CD5E}"/>
          </ac:spMkLst>
        </pc:spChg>
        <pc:graphicFrameChg chg="mod modGraphic">
          <ac:chgData name="Reese, Holly" userId="ea6f2576-a31d-437d-be1c-e55226730faa" providerId="ADAL" clId="{3C07B5A0-44E4-47D4-BB78-29DF6A677E86}" dt="2020-10-28T08:34:26.550" v="1406" actId="14100"/>
          <ac:graphicFrameMkLst>
            <pc:docMk/>
            <pc:sldMk cId="885728743" sldId="497"/>
            <ac:graphicFrameMk id="4" creationId="{00000000-0000-0000-0000-000000000000}"/>
          </ac:graphicFrameMkLst>
        </pc:graphicFrameChg>
      </pc:sldChg>
      <pc:sldChg chg="del ord">
        <pc:chgData name="Reese, Holly" userId="ea6f2576-a31d-437d-be1c-e55226730faa" providerId="ADAL" clId="{3C07B5A0-44E4-47D4-BB78-29DF6A677E86}" dt="2020-11-04T10:43:57.704" v="4886" actId="2696"/>
        <pc:sldMkLst>
          <pc:docMk/>
          <pc:sldMk cId="1195404908" sldId="500"/>
        </pc:sldMkLst>
      </pc:sldChg>
      <pc:sldChg chg="delSp">
        <pc:chgData name="Reese, Holly" userId="ea6f2576-a31d-437d-be1c-e55226730faa" providerId="ADAL" clId="{3C07B5A0-44E4-47D4-BB78-29DF6A677E86}" dt="2020-10-28T12:00:02.600" v="2807" actId="478"/>
        <pc:sldMkLst>
          <pc:docMk/>
          <pc:sldMk cId="2753678868" sldId="504"/>
        </pc:sldMkLst>
        <pc:spChg chg="del">
          <ac:chgData name="Reese, Holly" userId="ea6f2576-a31d-437d-be1c-e55226730faa" providerId="ADAL" clId="{3C07B5A0-44E4-47D4-BB78-29DF6A677E86}" dt="2020-10-28T12:00:02.600" v="2807" actId="478"/>
          <ac:spMkLst>
            <pc:docMk/>
            <pc:sldMk cId="2753678868" sldId="504"/>
            <ac:spMk id="8" creationId="{00000000-0000-0000-0000-000000000000}"/>
          </ac:spMkLst>
        </pc:spChg>
      </pc:sldChg>
      <pc:sldChg chg="delSp">
        <pc:chgData name="Reese, Holly" userId="ea6f2576-a31d-437d-be1c-e55226730faa" providerId="ADAL" clId="{3C07B5A0-44E4-47D4-BB78-29DF6A677E86}" dt="2020-10-28T12:00:05.183" v="2808" actId="478"/>
        <pc:sldMkLst>
          <pc:docMk/>
          <pc:sldMk cId="223720586" sldId="505"/>
        </pc:sldMkLst>
        <pc:spChg chg="del">
          <ac:chgData name="Reese, Holly" userId="ea6f2576-a31d-437d-be1c-e55226730faa" providerId="ADAL" clId="{3C07B5A0-44E4-47D4-BB78-29DF6A677E86}" dt="2020-10-28T12:00:05.183" v="2808" actId="478"/>
          <ac:spMkLst>
            <pc:docMk/>
            <pc:sldMk cId="223720586" sldId="505"/>
            <ac:spMk id="5" creationId="{00000000-0000-0000-0000-000000000000}"/>
          </ac:spMkLst>
        </pc:spChg>
      </pc:sldChg>
      <pc:sldChg chg="modSp ord">
        <pc:chgData name="Reese, Holly" userId="ea6f2576-a31d-437d-be1c-e55226730faa" providerId="ADAL" clId="{3C07B5A0-44E4-47D4-BB78-29DF6A677E86}" dt="2020-11-04T10:48:17.270" v="5165" actId="20577"/>
        <pc:sldMkLst>
          <pc:docMk/>
          <pc:sldMk cId="4150917380" sldId="507"/>
        </pc:sldMkLst>
        <pc:spChg chg="mod">
          <ac:chgData name="Reese, Holly" userId="ea6f2576-a31d-437d-be1c-e55226730faa" providerId="ADAL" clId="{3C07B5A0-44E4-47D4-BB78-29DF6A677E86}" dt="2020-11-04T10:48:17.270" v="5165" actId="20577"/>
          <ac:spMkLst>
            <pc:docMk/>
            <pc:sldMk cId="4150917380" sldId="507"/>
            <ac:spMk id="5" creationId="{00000000-0000-0000-0000-000000000000}"/>
          </ac:spMkLst>
        </pc:spChg>
      </pc:sldChg>
      <pc:sldChg chg="modSp">
        <pc:chgData name="Reese, Holly" userId="ea6f2576-a31d-437d-be1c-e55226730faa" providerId="ADAL" clId="{3C07B5A0-44E4-47D4-BB78-29DF6A677E86}" dt="2020-11-04T10:08:41.383" v="3614" actId="1076"/>
        <pc:sldMkLst>
          <pc:docMk/>
          <pc:sldMk cId="2187554138" sldId="508"/>
        </pc:sldMkLst>
        <pc:spChg chg="mod">
          <ac:chgData name="Reese, Holly" userId="ea6f2576-a31d-437d-be1c-e55226730faa" providerId="ADAL" clId="{3C07B5A0-44E4-47D4-BB78-29DF6A677E86}" dt="2020-11-04T10:08:41.383" v="3614" actId="1076"/>
          <ac:spMkLst>
            <pc:docMk/>
            <pc:sldMk cId="2187554138" sldId="508"/>
            <ac:spMk id="2" creationId="{16071D1C-9823-41A2-8EA1-B29C25078EF0}"/>
          </ac:spMkLst>
        </pc:spChg>
      </pc:sldChg>
      <pc:sldChg chg="modSp">
        <pc:chgData name="Reese, Holly" userId="ea6f2576-a31d-437d-be1c-e55226730faa" providerId="ADAL" clId="{3C07B5A0-44E4-47D4-BB78-29DF6A677E86}" dt="2020-11-04T10:21:56.837" v="3925" actId="20577"/>
        <pc:sldMkLst>
          <pc:docMk/>
          <pc:sldMk cId="3073577898" sldId="510"/>
        </pc:sldMkLst>
        <pc:graphicFrameChg chg="modGraphic">
          <ac:chgData name="Reese, Holly" userId="ea6f2576-a31d-437d-be1c-e55226730faa" providerId="ADAL" clId="{3C07B5A0-44E4-47D4-BB78-29DF6A677E86}" dt="2020-11-04T10:21:56.837" v="3925" actId="20577"/>
          <ac:graphicFrameMkLst>
            <pc:docMk/>
            <pc:sldMk cId="3073577898" sldId="510"/>
            <ac:graphicFrameMk id="8" creationId="{00000000-0000-0000-0000-000000000000}"/>
          </ac:graphicFrameMkLst>
        </pc:graphicFrameChg>
      </pc:sldChg>
      <pc:sldChg chg="modSp">
        <pc:chgData name="Reese, Holly" userId="ea6f2576-a31d-437d-be1c-e55226730faa" providerId="ADAL" clId="{3C07B5A0-44E4-47D4-BB78-29DF6A677E86}" dt="2020-11-04T10:33:06.616" v="4439" actId="20577"/>
        <pc:sldMkLst>
          <pc:docMk/>
          <pc:sldMk cId="1454775801" sldId="511"/>
        </pc:sldMkLst>
        <pc:graphicFrameChg chg="modGraphic">
          <ac:chgData name="Reese, Holly" userId="ea6f2576-a31d-437d-be1c-e55226730faa" providerId="ADAL" clId="{3C07B5A0-44E4-47D4-BB78-29DF6A677E86}" dt="2020-11-04T10:33:06.616" v="4439" actId="20577"/>
          <ac:graphicFrameMkLst>
            <pc:docMk/>
            <pc:sldMk cId="1454775801" sldId="511"/>
            <ac:graphicFrameMk id="4" creationId="{00000000-0000-0000-0000-000000000000}"/>
          </ac:graphicFrameMkLst>
        </pc:graphicFrameChg>
      </pc:sldChg>
      <pc:sldChg chg="addSp delSp modSp ord">
        <pc:chgData name="Reese, Holly" userId="ea6f2576-a31d-437d-be1c-e55226730faa" providerId="ADAL" clId="{3C07B5A0-44E4-47D4-BB78-29DF6A677E86}" dt="2020-11-04T10:42:54.231" v="4844" actId="1076"/>
        <pc:sldMkLst>
          <pc:docMk/>
          <pc:sldMk cId="3378120185" sldId="512"/>
        </pc:sldMkLst>
        <pc:spChg chg="mod">
          <ac:chgData name="Reese, Holly" userId="ea6f2576-a31d-437d-be1c-e55226730faa" providerId="ADAL" clId="{3C07B5A0-44E4-47D4-BB78-29DF6A677E86}" dt="2020-10-28T09:09:21.831" v="2008" actId="13926"/>
          <ac:spMkLst>
            <pc:docMk/>
            <pc:sldMk cId="3378120185" sldId="512"/>
            <ac:spMk id="2" creationId="{00000000-0000-0000-0000-000000000000}"/>
          </ac:spMkLst>
        </pc:spChg>
        <pc:spChg chg="del">
          <ac:chgData name="Reese, Holly" userId="ea6f2576-a31d-437d-be1c-e55226730faa" providerId="ADAL" clId="{3C07B5A0-44E4-47D4-BB78-29DF6A677E86}" dt="2020-10-28T09:05:46.378" v="1915" actId="478"/>
          <ac:spMkLst>
            <pc:docMk/>
            <pc:sldMk cId="3378120185" sldId="512"/>
            <ac:spMk id="5" creationId="{00000000-0000-0000-0000-000000000000}"/>
          </ac:spMkLst>
        </pc:spChg>
        <pc:spChg chg="add mod">
          <ac:chgData name="Reese, Holly" userId="ea6f2576-a31d-437d-be1c-e55226730faa" providerId="ADAL" clId="{3C07B5A0-44E4-47D4-BB78-29DF6A677E86}" dt="2020-11-04T10:42:54.231" v="4844" actId="1076"/>
          <ac:spMkLst>
            <pc:docMk/>
            <pc:sldMk cId="3378120185" sldId="512"/>
            <ac:spMk id="5" creationId="{5283E668-890C-482D-B0E6-D649DBA73613}"/>
          </ac:spMkLst>
        </pc:spChg>
      </pc:sldChg>
      <pc:sldChg chg="modSp">
        <pc:chgData name="Reese, Holly" userId="ea6f2576-a31d-437d-be1c-e55226730faa" providerId="ADAL" clId="{3C07B5A0-44E4-47D4-BB78-29DF6A677E86}" dt="2020-11-04T10:23:21.762" v="4014" actId="20577"/>
        <pc:sldMkLst>
          <pc:docMk/>
          <pc:sldMk cId="2454165656" sldId="515"/>
        </pc:sldMkLst>
        <pc:graphicFrameChg chg="mod modGraphic">
          <ac:chgData name="Reese, Holly" userId="ea6f2576-a31d-437d-be1c-e55226730faa" providerId="ADAL" clId="{3C07B5A0-44E4-47D4-BB78-29DF6A677E86}" dt="2020-11-04T10:23:21.762" v="4014" actId="20577"/>
          <ac:graphicFrameMkLst>
            <pc:docMk/>
            <pc:sldMk cId="2454165656" sldId="515"/>
            <ac:graphicFrameMk id="8" creationId="{00000000-0000-0000-0000-000000000000}"/>
          </ac:graphicFrameMkLst>
        </pc:graphicFrameChg>
      </pc:sldChg>
      <pc:sldChg chg="modSp">
        <pc:chgData name="Reese, Holly" userId="ea6f2576-a31d-437d-be1c-e55226730faa" providerId="ADAL" clId="{3C07B5A0-44E4-47D4-BB78-29DF6A677E86}" dt="2020-11-04T10:22:08.210" v="3926"/>
        <pc:sldMkLst>
          <pc:docMk/>
          <pc:sldMk cId="541387887" sldId="517"/>
        </pc:sldMkLst>
        <pc:spChg chg="mod">
          <ac:chgData name="Reese, Holly" userId="ea6f2576-a31d-437d-be1c-e55226730faa" providerId="ADAL" clId="{3C07B5A0-44E4-47D4-BB78-29DF6A677E86}" dt="2020-11-04T10:15:07.414" v="3756" actId="20577"/>
          <ac:spMkLst>
            <pc:docMk/>
            <pc:sldMk cId="541387887" sldId="517"/>
            <ac:spMk id="2" creationId="{00000000-0000-0000-0000-000000000000}"/>
          </ac:spMkLst>
        </pc:spChg>
        <pc:spChg chg="mod">
          <ac:chgData name="Reese, Holly" userId="ea6f2576-a31d-437d-be1c-e55226730faa" providerId="ADAL" clId="{3C07B5A0-44E4-47D4-BB78-29DF6A677E86}" dt="2020-10-28T09:21:03.134" v="2392" actId="20577"/>
          <ac:spMkLst>
            <pc:docMk/>
            <pc:sldMk cId="541387887" sldId="517"/>
            <ac:spMk id="6" creationId="{00000000-0000-0000-0000-000000000000}"/>
          </ac:spMkLst>
        </pc:spChg>
        <pc:graphicFrameChg chg="mod modGraphic">
          <ac:chgData name="Reese, Holly" userId="ea6f2576-a31d-437d-be1c-e55226730faa" providerId="ADAL" clId="{3C07B5A0-44E4-47D4-BB78-29DF6A677E86}" dt="2020-11-04T10:22:08.210" v="3926"/>
          <ac:graphicFrameMkLst>
            <pc:docMk/>
            <pc:sldMk cId="541387887" sldId="517"/>
            <ac:graphicFrameMk id="8" creationId="{00000000-0000-0000-0000-000000000000}"/>
          </ac:graphicFrameMkLst>
        </pc:graphicFrameChg>
      </pc:sldChg>
      <pc:sldChg chg="modSp">
        <pc:chgData name="Reese, Holly" userId="ea6f2576-a31d-437d-be1c-e55226730faa" providerId="ADAL" clId="{3C07B5A0-44E4-47D4-BB78-29DF6A677E86}" dt="2020-11-04T10:36:35.109" v="4661" actId="20577"/>
        <pc:sldMkLst>
          <pc:docMk/>
          <pc:sldMk cId="1936702153" sldId="518"/>
        </pc:sldMkLst>
        <pc:graphicFrameChg chg="mod modGraphic">
          <ac:chgData name="Reese, Holly" userId="ea6f2576-a31d-437d-be1c-e55226730faa" providerId="ADAL" clId="{3C07B5A0-44E4-47D4-BB78-29DF6A677E86}" dt="2020-11-04T10:36:35.109" v="4661" actId="20577"/>
          <ac:graphicFrameMkLst>
            <pc:docMk/>
            <pc:sldMk cId="1936702153" sldId="518"/>
            <ac:graphicFrameMk id="4" creationId="{00000000-0000-0000-0000-000000000000}"/>
          </ac:graphicFrameMkLst>
        </pc:graphicFrameChg>
      </pc:sldChg>
      <pc:sldChg chg="modSp ord">
        <pc:chgData name="Reese, Holly" userId="ea6f2576-a31d-437d-be1c-e55226730faa" providerId="ADAL" clId="{3C07B5A0-44E4-47D4-BB78-29DF6A677E86}" dt="2020-10-27T12:23:38.742" v="214" actId="313"/>
        <pc:sldMkLst>
          <pc:docMk/>
          <pc:sldMk cId="1352512128" sldId="519"/>
        </pc:sldMkLst>
        <pc:spChg chg="mod">
          <ac:chgData name="Reese, Holly" userId="ea6f2576-a31d-437d-be1c-e55226730faa" providerId="ADAL" clId="{3C07B5A0-44E4-47D4-BB78-29DF6A677E86}" dt="2020-10-27T12:23:38.742" v="214" actId="313"/>
          <ac:spMkLst>
            <pc:docMk/>
            <pc:sldMk cId="1352512128" sldId="519"/>
            <ac:spMk id="2" creationId="{3794B74C-38BD-4CD2-9DEC-FCFEF8F70932}"/>
          </ac:spMkLst>
        </pc:spChg>
      </pc:sldChg>
      <pc:sldChg chg="delSp modSp add">
        <pc:chgData name="Reese, Holly" userId="ea6f2576-a31d-437d-be1c-e55226730faa" providerId="ADAL" clId="{3C07B5A0-44E4-47D4-BB78-29DF6A677E86}" dt="2020-11-02T08:02:27.380" v="3480" actId="1036"/>
        <pc:sldMkLst>
          <pc:docMk/>
          <pc:sldMk cId="4233459245" sldId="520"/>
        </pc:sldMkLst>
        <pc:spChg chg="mod">
          <ac:chgData name="Reese, Holly" userId="ea6f2576-a31d-437d-be1c-e55226730faa" providerId="ADAL" clId="{3C07B5A0-44E4-47D4-BB78-29DF6A677E86}" dt="2020-11-02T08:02:27.380" v="3480" actId="1036"/>
          <ac:spMkLst>
            <pc:docMk/>
            <pc:sldMk cId="4233459245" sldId="520"/>
            <ac:spMk id="4" creationId="{00000000-0000-0000-0000-000000000000}"/>
          </ac:spMkLst>
        </pc:spChg>
        <pc:grpChg chg="mod">
          <ac:chgData name="Reese, Holly" userId="ea6f2576-a31d-437d-be1c-e55226730faa" providerId="ADAL" clId="{3C07B5A0-44E4-47D4-BB78-29DF6A677E86}" dt="2020-11-02T08:02:22.539" v="3470" actId="1036"/>
          <ac:grpSpMkLst>
            <pc:docMk/>
            <pc:sldMk cId="4233459245" sldId="520"/>
            <ac:grpSpMk id="153" creationId="{00000000-0000-0000-0000-000000000000}"/>
          </ac:grpSpMkLst>
        </pc:grpChg>
        <pc:graphicFrameChg chg="del modGraphic">
          <ac:chgData name="Reese, Holly" userId="ea6f2576-a31d-437d-be1c-e55226730faa" providerId="ADAL" clId="{3C07B5A0-44E4-47D4-BB78-29DF6A677E86}" dt="2020-10-28T08:18:53.201" v="746" actId="478"/>
          <ac:graphicFrameMkLst>
            <pc:docMk/>
            <pc:sldMk cId="4233459245" sldId="520"/>
            <ac:graphicFrameMk id="237" creationId="{00000000-0000-0000-0000-000000000000}"/>
          </ac:graphicFrameMkLst>
        </pc:graphicFrameChg>
      </pc:sldChg>
      <pc:sldChg chg="modSp add">
        <pc:chgData name="Reese, Holly" userId="ea6f2576-a31d-437d-be1c-e55226730faa" providerId="ADAL" clId="{3C07B5A0-44E4-47D4-BB78-29DF6A677E86}" dt="2020-11-02T14:00:12.304" v="3536" actId="20577"/>
        <pc:sldMkLst>
          <pc:docMk/>
          <pc:sldMk cId="2499724115" sldId="521"/>
        </pc:sldMkLst>
        <pc:spChg chg="mod">
          <ac:chgData name="Reese, Holly" userId="ea6f2576-a31d-437d-be1c-e55226730faa" providerId="ADAL" clId="{3C07B5A0-44E4-47D4-BB78-29DF6A677E86}" dt="2020-11-02T14:00:12.304" v="3536" actId="20577"/>
          <ac:spMkLst>
            <pc:docMk/>
            <pc:sldMk cId="2499724115" sldId="521"/>
            <ac:spMk id="2" creationId="{93EEC09F-9FF1-4236-8584-941AC8B7D33C}"/>
          </ac:spMkLst>
        </pc:spChg>
        <pc:spChg chg="mod">
          <ac:chgData name="Reese, Holly" userId="ea6f2576-a31d-437d-be1c-e55226730faa" providerId="ADAL" clId="{3C07B5A0-44E4-47D4-BB78-29DF6A677E86}" dt="2020-10-28T09:04:57.986" v="1914" actId="20577"/>
          <ac:spMkLst>
            <pc:docMk/>
            <pc:sldMk cId="2499724115" sldId="521"/>
            <ac:spMk id="3" creationId="{C5E6DB72-F4DE-4731-8681-ABBEC5D53651}"/>
          </ac:spMkLst>
        </pc:spChg>
      </pc:sldChg>
      <pc:sldChg chg="add del">
        <pc:chgData name="Reese, Holly" userId="ea6f2576-a31d-437d-be1c-e55226730faa" providerId="ADAL" clId="{3C07B5A0-44E4-47D4-BB78-29DF6A677E86}" dt="2020-10-28T08:25:02.791" v="1055"/>
        <pc:sldMkLst>
          <pc:docMk/>
          <pc:sldMk cId="3209163482" sldId="521"/>
        </pc:sldMkLst>
      </pc:sldChg>
      <pc:sldChg chg="add del ord">
        <pc:chgData name="Reese, Holly" userId="ea6f2576-a31d-437d-be1c-e55226730faa" providerId="ADAL" clId="{3C07B5A0-44E4-47D4-BB78-29DF6A677E86}" dt="2020-10-28T08:25:12.217" v="1059"/>
        <pc:sldMkLst>
          <pc:docMk/>
          <pc:sldMk cId="3390982569" sldId="521"/>
        </pc:sldMkLst>
      </pc:sldChg>
      <pc:sldChg chg="modSp add">
        <pc:chgData name="Reese, Holly" userId="ea6f2576-a31d-437d-be1c-e55226730faa" providerId="ADAL" clId="{3C07B5A0-44E4-47D4-BB78-29DF6A677E86}" dt="2020-10-28T08:48:46.143" v="1748" actId="20577"/>
        <pc:sldMkLst>
          <pc:docMk/>
          <pc:sldMk cId="623312030" sldId="522"/>
        </pc:sldMkLst>
        <pc:spChg chg="mod">
          <ac:chgData name="Reese, Holly" userId="ea6f2576-a31d-437d-be1c-e55226730faa" providerId="ADAL" clId="{3C07B5A0-44E4-47D4-BB78-29DF6A677E86}" dt="2020-10-28T08:48:46.143" v="1748" actId="20577"/>
          <ac:spMkLst>
            <pc:docMk/>
            <pc:sldMk cId="623312030" sldId="522"/>
            <ac:spMk id="2" creationId="{93EEC09F-9FF1-4236-8584-941AC8B7D33C}"/>
          </ac:spMkLst>
        </pc:spChg>
        <pc:spChg chg="mod">
          <ac:chgData name="Reese, Holly" userId="ea6f2576-a31d-437d-be1c-e55226730faa" providerId="ADAL" clId="{3C07B5A0-44E4-47D4-BB78-29DF6A677E86}" dt="2020-10-28T08:27:31.584" v="1150" actId="20577"/>
          <ac:spMkLst>
            <pc:docMk/>
            <pc:sldMk cId="623312030" sldId="522"/>
            <ac:spMk id="3" creationId="{C5E6DB72-F4DE-4731-8681-ABBEC5D53651}"/>
          </ac:spMkLst>
        </pc:spChg>
      </pc:sldChg>
      <pc:sldChg chg="add del">
        <pc:chgData name="Reese, Holly" userId="ea6f2576-a31d-437d-be1c-e55226730faa" providerId="ADAL" clId="{3C07B5A0-44E4-47D4-BB78-29DF6A677E86}" dt="2020-10-28T08:26:32.172" v="1137"/>
        <pc:sldMkLst>
          <pc:docMk/>
          <pc:sldMk cId="2941502198" sldId="522"/>
        </pc:sldMkLst>
      </pc:sldChg>
      <pc:sldChg chg="addSp delSp modSp add">
        <pc:chgData name="Reese, Holly" userId="ea6f2576-a31d-437d-be1c-e55226730faa" providerId="ADAL" clId="{3C07B5A0-44E4-47D4-BB78-29DF6A677E86}" dt="2020-11-04T10:12:16.618" v="3680"/>
        <pc:sldMkLst>
          <pc:docMk/>
          <pc:sldMk cId="3274387926" sldId="523"/>
        </pc:sldMkLst>
        <pc:spChg chg="mod">
          <ac:chgData name="Reese, Holly" userId="ea6f2576-a31d-437d-be1c-e55226730faa" providerId="ADAL" clId="{3C07B5A0-44E4-47D4-BB78-29DF6A677E86}" dt="2020-10-28T08:45:16.619" v="1608" actId="20577"/>
          <ac:spMkLst>
            <pc:docMk/>
            <pc:sldMk cId="3274387926" sldId="523"/>
            <ac:spMk id="2" creationId="{00000000-0000-0000-0000-000000000000}"/>
          </ac:spMkLst>
        </pc:spChg>
        <pc:spChg chg="mod">
          <ac:chgData name="Reese, Holly" userId="ea6f2576-a31d-437d-be1c-e55226730faa" providerId="ADAL" clId="{3C07B5A0-44E4-47D4-BB78-29DF6A677E86}" dt="2020-10-28T09:12:58.630" v="2114" actId="14100"/>
          <ac:spMkLst>
            <pc:docMk/>
            <pc:sldMk cId="3274387926" sldId="523"/>
            <ac:spMk id="3" creationId="{D2BAFA6D-9FA0-40CB-8075-BEE5096DD30A}"/>
          </ac:spMkLst>
        </pc:spChg>
        <pc:spChg chg="mod">
          <ac:chgData name="Reese, Holly" userId="ea6f2576-a31d-437d-be1c-e55226730faa" providerId="ADAL" clId="{3C07B5A0-44E4-47D4-BB78-29DF6A677E86}" dt="2020-10-28T12:02:40.051" v="2869" actId="14100"/>
          <ac:spMkLst>
            <pc:docMk/>
            <pc:sldMk cId="3274387926" sldId="523"/>
            <ac:spMk id="5" creationId="{5A3CA63E-579C-4BAE-B8F1-AD90CB867C6A}"/>
          </ac:spMkLst>
        </pc:spChg>
        <pc:spChg chg="del mod">
          <ac:chgData name="Reese, Holly" userId="ea6f2576-a31d-437d-be1c-e55226730faa" providerId="ADAL" clId="{3C07B5A0-44E4-47D4-BB78-29DF6A677E86}" dt="2020-10-28T08:45:52.748" v="1610" actId="478"/>
          <ac:spMkLst>
            <pc:docMk/>
            <pc:sldMk cId="3274387926" sldId="523"/>
            <ac:spMk id="6" creationId="{50B6481C-1E52-494A-99EA-682B1BAF3D5C}"/>
          </ac:spMkLst>
        </pc:spChg>
        <pc:spChg chg="del mod">
          <ac:chgData name="Reese, Holly" userId="ea6f2576-a31d-437d-be1c-e55226730faa" providerId="ADAL" clId="{3C07B5A0-44E4-47D4-BB78-29DF6A677E86}" dt="2020-10-28T08:45:54.081" v="1611" actId="478"/>
          <ac:spMkLst>
            <pc:docMk/>
            <pc:sldMk cId="3274387926" sldId="523"/>
            <ac:spMk id="7" creationId="{DB20CA5F-8100-47DA-9FFE-873D4F70CD5E}"/>
          </ac:spMkLst>
        </pc:spChg>
        <pc:spChg chg="add mod">
          <ac:chgData name="Reese, Holly" userId="ea6f2576-a31d-437d-be1c-e55226730faa" providerId="ADAL" clId="{3C07B5A0-44E4-47D4-BB78-29DF6A677E86}" dt="2020-10-28T09:07:48.262" v="1979" actId="14100"/>
          <ac:spMkLst>
            <pc:docMk/>
            <pc:sldMk cId="3274387926" sldId="523"/>
            <ac:spMk id="8" creationId="{95D1B31C-994A-4C07-BA72-4720729F815E}"/>
          </ac:spMkLst>
        </pc:spChg>
        <pc:graphicFrameChg chg="mod modGraphic">
          <ac:chgData name="Reese, Holly" userId="ea6f2576-a31d-437d-be1c-e55226730faa" providerId="ADAL" clId="{3C07B5A0-44E4-47D4-BB78-29DF6A677E86}" dt="2020-11-04T10:12:16.618" v="3680"/>
          <ac:graphicFrameMkLst>
            <pc:docMk/>
            <pc:sldMk cId="3274387926" sldId="523"/>
            <ac:graphicFrameMk id="4" creationId="{00000000-0000-0000-0000-000000000000}"/>
          </ac:graphicFrameMkLst>
        </pc:graphicFrameChg>
      </pc:sldChg>
      <pc:sldChg chg="delSp modSp add ord">
        <pc:chgData name="Reese, Holly" userId="ea6f2576-a31d-437d-be1c-e55226730faa" providerId="ADAL" clId="{3C07B5A0-44E4-47D4-BB78-29DF6A677E86}" dt="2020-11-04T10:09:49.210" v="3646" actId="20577"/>
        <pc:sldMkLst>
          <pc:docMk/>
          <pc:sldMk cId="2792813154" sldId="524"/>
        </pc:sldMkLst>
        <pc:spChg chg="mod">
          <ac:chgData name="Reese, Holly" userId="ea6f2576-a31d-437d-be1c-e55226730faa" providerId="ADAL" clId="{3C07B5A0-44E4-47D4-BB78-29DF6A677E86}" dt="2020-10-28T08:45:10.596" v="1606" actId="20577"/>
          <ac:spMkLst>
            <pc:docMk/>
            <pc:sldMk cId="2792813154" sldId="524"/>
            <ac:spMk id="2" creationId="{00000000-0000-0000-0000-000000000000}"/>
          </ac:spMkLst>
        </pc:spChg>
        <pc:spChg chg="mod">
          <ac:chgData name="Reese, Holly" userId="ea6f2576-a31d-437d-be1c-e55226730faa" providerId="ADAL" clId="{3C07B5A0-44E4-47D4-BB78-29DF6A677E86}" dt="2020-10-28T08:46:58.841" v="1645" actId="1036"/>
          <ac:spMkLst>
            <pc:docMk/>
            <pc:sldMk cId="2792813154" sldId="524"/>
            <ac:spMk id="3" creationId="{D2BAFA6D-9FA0-40CB-8075-BEE5096DD30A}"/>
          </ac:spMkLst>
        </pc:spChg>
        <pc:spChg chg="mod">
          <ac:chgData name="Reese, Holly" userId="ea6f2576-a31d-437d-be1c-e55226730faa" providerId="ADAL" clId="{3C07B5A0-44E4-47D4-BB78-29DF6A677E86}" dt="2020-10-28T12:45:11.204" v="3142" actId="14100"/>
          <ac:spMkLst>
            <pc:docMk/>
            <pc:sldMk cId="2792813154" sldId="524"/>
            <ac:spMk id="5" creationId="{5A3CA63E-579C-4BAE-B8F1-AD90CB867C6A}"/>
          </ac:spMkLst>
        </pc:spChg>
        <pc:spChg chg="del">
          <ac:chgData name="Reese, Holly" userId="ea6f2576-a31d-437d-be1c-e55226730faa" providerId="ADAL" clId="{3C07B5A0-44E4-47D4-BB78-29DF6A677E86}" dt="2020-10-28T08:41:37.043" v="1472" actId="478"/>
          <ac:spMkLst>
            <pc:docMk/>
            <pc:sldMk cId="2792813154" sldId="524"/>
            <ac:spMk id="6" creationId="{50B6481C-1E52-494A-99EA-682B1BAF3D5C}"/>
          </ac:spMkLst>
        </pc:spChg>
        <pc:spChg chg="del">
          <ac:chgData name="Reese, Holly" userId="ea6f2576-a31d-437d-be1c-e55226730faa" providerId="ADAL" clId="{3C07B5A0-44E4-47D4-BB78-29DF6A677E86}" dt="2020-10-28T08:41:29.273" v="1471" actId="478"/>
          <ac:spMkLst>
            <pc:docMk/>
            <pc:sldMk cId="2792813154" sldId="524"/>
            <ac:spMk id="7" creationId="{DB20CA5F-8100-47DA-9FFE-873D4F70CD5E}"/>
          </ac:spMkLst>
        </pc:spChg>
        <pc:graphicFrameChg chg="mod modGraphic">
          <ac:chgData name="Reese, Holly" userId="ea6f2576-a31d-437d-be1c-e55226730faa" providerId="ADAL" clId="{3C07B5A0-44E4-47D4-BB78-29DF6A677E86}" dt="2020-11-04T10:09:49.210" v="3646" actId="20577"/>
          <ac:graphicFrameMkLst>
            <pc:docMk/>
            <pc:sldMk cId="2792813154" sldId="524"/>
            <ac:graphicFrameMk id="4" creationId="{00000000-0000-0000-0000-000000000000}"/>
          </ac:graphicFrameMkLst>
        </pc:graphicFrameChg>
      </pc:sldChg>
      <pc:sldChg chg="modSp add del">
        <pc:chgData name="Reese, Holly" userId="ea6f2576-a31d-437d-be1c-e55226730faa" providerId="ADAL" clId="{3C07B5A0-44E4-47D4-BB78-29DF6A677E86}" dt="2020-11-04T10:43:56.288" v="4885" actId="2696"/>
        <pc:sldMkLst>
          <pc:docMk/>
          <pc:sldMk cId="1274735172" sldId="525"/>
        </pc:sldMkLst>
        <pc:spChg chg="mod">
          <ac:chgData name="Reese, Holly" userId="ea6f2576-a31d-437d-be1c-e55226730faa" providerId="ADAL" clId="{3C07B5A0-44E4-47D4-BB78-29DF6A677E86}" dt="2020-10-28T08:56:21.858" v="1895" actId="20577"/>
          <ac:spMkLst>
            <pc:docMk/>
            <pc:sldMk cId="1274735172" sldId="525"/>
            <ac:spMk id="2" creationId="{93EEC09F-9FF1-4236-8584-941AC8B7D33C}"/>
          </ac:spMkLst>
        </pc:spChg>
      </pc:sldChg>
      <pc:sldChg chg="modSp add">
        <pc:chgData name="Reese, Holly" userId="ea6f2576-a31d-437d-be1c-e55226730faa" providerId="ADAL" clId="{3C07B5A0-44E4-47D4-BB78-29DF6A677E86}" dt="2020-10-28T08:53:49.521" v="1854" actId="20577"/>
        <pc:sldMkLst>
          <pc:docMk/>
          <pc:sldMk cId="1949814806" sldId="526"/>
        </pc:sldMkLst>
        <pc:spChg chg="mod">
          <ac:chgData name="Reese, Holly" userId="ea6f2576-a31d-437d-be1c-e55226730faa" providerId="ADAL" clId="{3C07B5A0-44E4-47D4-BB78-29DF6A677E86}" dt="2020-10-28T08:52:02.178" v="1763" actId="20577"/>
          <ac:spMkLst>
            <pc:docMk/>
            <pc:sldMk cId="1949814806" sldId="526"/>
            <ac:spMk id="2" creationId="{93EEC09F-9FF1-4236-8584-941AC8B7D33C}"/>
          </ac:spMkLst>
        </pc:spChg>
        <pc:spChg chg="mod">
          <ac:chgData name="Reese, Holly" userId="ea6f2576-a31d-437d-be1c-e55226730faa" providerId="ADAL" clId="{3C07B5A0-44E4-47D4-BB78-29DF6A677E86}" dt="2020-10-28T08:53:49.521" v="1854" actId="20577"/>
          <ac:spMkLst>
            <pc:docMk/>
            <pc:sldMk cId="1949814806" sldId="526"/>
            <ac:spMk id="3" creationId="{C5E6DB72-F4DE-4731-8681-ABBEC5D53651}"/>
          </ac:spMkLst>
        </pc:spChg>
      </pc:sldChg>
      <pc:sldChg chg="addSp delSp modSp add">
        <pc:chgData name="Reese, Holly" userId="ea6f2576-a31d-437d-be1c-e55226730faa" providerId="ADAL" clId="{3C07B5A0-44E4-47D4-BB78-29DF6A677E86}" dt="2020-10-28T11:58:39.712" v="2806" actId="207"/>
        <pc:sldMkLst>
          <pc:docMk/>
          <pc:sldMk cId="3867979560" sldId="527"/>
        </pc:sldMkLst>
        <pc:spChg chg="del mod">
          <ac:chgData name="Reese, Holly" userId="ea6f2576-a31d-437d-be1c-e55226730faa" providerId="ADAL" clId="{3C07B5A0-44E4-47D4-BB78-29DF6A677E86}" dt="2020-10-28T11:47:00.256" v="2481" actId="478"/>
          <ac:spMkLst>
            <pc:docMk/>
            <pc:sldMk cId="3867979560" sldId="527"/>
            <ac:spMk id="5" creationId="{00000000-0000-0000-0000-000000000000}"/>
          </ac:spMkLst>
        </pc:spChg>
        <pc:spChg chg="add mod">
          <ac:chgData name="Reese, Holly" userId="ea6f2576-a31d-437d-be1c-e55226730faa" providerId="ADAL" clId="{3C07B5A0-44E4-47D4-BB78-29DF6A677E86}" dt="2020-10-28T11:55:02.284" v="2736" actId="14100"/>
          <ac:spMkLst>
            <pc:docMk/>
            <pc:sldMk cId="3867979560" sldId="527"/>
            <ac:spMk id="22" creationId="{BB685D1F-2439-4DA9-ACBE-3A0180DCA8D6}"/>
          </ac:spMkLst>
        </pc:spChg>
        <pc:spChg chg="mod">
          <ac:chgData name="Reese, Holly" userId="ea6f2576-a31d-437d-be1c-e55226730faa" providerId="ADAL" clId="{3C07B5A0-44E4-47D4-BB78-29DF6A677E86}" dt="2020-10-28T11:53:22.604" v="2676" actId="20577"/>
          <ac:spMkLst>
            <pc:docMk/>
            <pc:sldMk cId="3867979560" sldId="527"/>
            <ac:spMk id="62" creationId="{00000000-0000-0000-0000-000000000000}"/>
          </ac:spMkLst>
        </pc:spChg>
        <pc:spChg chg="mod">
          <ac:chgData name="Reese, Holly" userId="ea6f2576-a31d-437d-be1c-e55226730faa" providerId="ADAL" clId="{3C07B5A0-44E4-47D4-BB78-29DF6A677E86}" dt="2020-10-28T11:44:59.773" v="2432" actId="20577"/>
          <ac:spMkLst>
            <pc:docMk/>
            <pc:sldMk cId="3867979560" sldId="527"/>
            <ac:spMk id="72" creationId="{17665B31-1CFC-5241-AF51-7EC28C6BA6E0}"/>
          </ac:spMkLst>
        </pc:spChg>
        <pc:spChg chg="mod">
          <ac:chgData name="Reese, Holly" userId="ea6f2576-a31d-437d-be1c-e55226730faa" providerId="ADAL" clId="{3C07B5A0-44E4-47D4-BB78-29DF6A677E86}" dt="2020-10-28T11:45:17.929" v="2433" actId="20577"/>
          <ac:spMkLst>
            <pc:docMk/>
            <pc:sldMk cId="3867979560" sldId="527"/>
            <ac:spMk id="79" creationId="{9D030FA2-4CE3-D14D-8521-F0AE9940E1E5}"/>
          </ac:spMkLst>
        </pc:spChg>
        <pc:spChg chg="mod">
          <ac:chgData name="Reese, Holly" userId="ea6f2576-a31d-437d-be1c-e55226730faa" providerId="ADAL" clId="{3C07B5A0-44E4-47D4-BB78-29DF6A677E86}" dt="2020-10-28T11:44:29.098" v="2404" actId="20577"/>
          <ac:spMkLst>
            <pc:docMk/>
            <pc:sldMk cId="3867979560" sldId="527"/>
            <ac:spMk id="84" creationId="{5D85133C-304E-D640-B13D-23867B19A485}"/>
          </ac:spMkLst>
        </pc:spChg>
        <pc:spChg chg="mod">
          <ac:chgData name="Reese, Holly" userId="ea6f2576-a31d-437d-be1c-e55226730faa" providerId="ADAL" clId="{3C07B5A0-44E4-47D4-BB78-29DF6A677E86}" dt="2020-10-28T11:44:42.039" v="2416" actId="20577"/>
          <ac:spMkLst>
            <pc:docMk/>
            <pc:sldMk cId="3867979560" sldId="527"/>
            <ac:spMk id="85" creationId="{7CC5D8BB-AE2F-C847-A7B3-098558809838}"/>
          </ac:spMkLst>
        </pc:spChg>
        <pc:spChg chg="mod">
          <ac:chgData name="Reese, Holly" userId="ea6f2576-a31d-437d-be1c-e55226730faa" providerId="ADAL" clId="{3C07B5A0-44E4-47D4-BB78-29DF6A677E86}" dt="2020-10-28T11:44:52.848" v="2419" actId="20577"/>
          <ac:spMkLst>
            <pc:docMk/>
            <pc:sldMk cId="3867979560" sldId="527"/>
            <ac:spMk id="86" creationId="{8630DDA6-3B4A-6E4C-929F-3D11A6A9D158}"/>
          </ac:spMkLst>
        </pc:spChg>
        <pc:spChg chg="mod topLvl">
          <ac:chgData name="Reese, Holly" userId="ea6f2576-a31d-437d-be1c-e55226730faa" providerId="ADAL" clId="{3C07B5A0-44E4-47D4-BB78-29DF6A677E86}" dt="2020-10-28T11:55:56.625" v="2743" actId="1076"/>
          <ac:spMkLst>
            <pc:docMk/>
            <pc:sldMk cId="3867979560" sldId="527"/>
            <ac:spMk id="91" creationId="{56D39591-24AA-4773-8C5B-F4ED38C7F511}"/>
          </ac:spMkLst>
        </pc:spChg>
        <pc:spChg chg="mod topLvl">
          <ac:chgData name="Reese, Holly" userId="ea6f2576-a31d-437d-be1c-e55226730faa" providerId="ADAL" clId="{3C07B5A0-44E4-47D4-BB78-29DF6A677E86}" dt="2020-10-28T11:54:34.084" v="2726" actId="1076"/>
          <ac:spMkLst>
            <pc:docMk/>
            <pc:sldMk cId="3867979560" sldId="527"/>
            <ac:spMk id="92" creationId="{C3A0FEEE-EEE7-4A46-B9F5-2E3D5FDC9A23}"/>
          </ac:spMkLst>
        </pc:spChg>
        <pc:spChg chg="mod topLvl">
          <ac:chgData name="Reese, Holly" userId="ea6f2576-a31d-437d-be1c-e55226730faa" providerId="ADAL" clId="{3C07B5A0-44E4-47D4-BB78-29DF6A677E86}" dt="2020-10-28T11:54:34.084" v="2726" actId="1076"/>
          <ac:spMkLst>
            <pc:docMk/>
            <pc:sldMk cId="3867979560" sldId="527"/>
            <ac:spMk id="93" creationId="{27D3AD02-02D6-4822-BE46-0F6FE5DBB640}"/>
          </ac:spMkLst>
        </pc:spChg>
        <pc:spChg chg="mod topLvl">
          <ac:chgData name="Reese, Holly" userId="ea6f2576-a31d-437d-be1c-e55226730faa" providerId="ADAL" clId="{3C07B5A0-44E4-47D4-BB78-29DF6A677E86}" dt="2020-10-28T11:54:34.084" v="2726" actId="1076"/>
          <ac:spMkLst>
            <pc:docMk/>
            <pc:sldMk cId="3867979560" sldId="527"/>
            <ac:spMk id="94" creationId="{E2E82C18-7091-4F9C-AE7F-046A6C019F2B}"/>
          </ac:spMkLst>
        </pc:spChg>
        <pc:spChg chg="mod topLvl">
          <ac:chgData name="Reese, Holly" userId="ea6f2576-a31d-437d-be1c-e55226730faa" providerId="ADAL" clId="{3C07B5A0-44E4-47D4-BB78-29DF6A677E86}" dt="2020-10-28T11:54:34.084" v="2726" actId="1076"/>
          <ac:spMkLst>
            <pc:docMk/>
            <pc:sldMk cId="3867979560" sldId="527"/>
            <ac:spMk id="95" creationId="{3B2F4D2C-6879-4F1F-AE04-6238EBE7C3B8}"/>
          </ac:spMkLst>
        </pc:spChg>
        <pc:spChg chg="mod topLvl">
          <ac:chgData name="Reese, Holly" userId="ea6f2576-a31d-437d-be1c-e55226730faa" providerId="ADAL" clId="{3C07B5A0-44E4-47D4-BB78-29DF6A677E86}" dt="2020-10-28T11:54:34.084" v="2726" actId="1076"/>
          <ac:spMkLst>
            <pc:docMk/>
            <pc:sldMk cId="3867979560" sldId="527"/>
            <ac:spMk id="96" creationId="{ABAD0FE5-0CAC-4EC9-A87E-D11C3F97D8BE}"/>
          </ac:spMkLst>
        </pc:spChg>
        <pc:spChg chg="mod topLvl">
          <ac:chgData name="Reese, Holly" userId="ea6f2576-a31d-437d-be1c-e55226730faa" providerId="ADAL" clId="{3C07B5A0-44E4-47D4-BB78-29DF6A677E86}" dt="2020-10-28T11:54:34.084" v="2726" actId="1076"/>
          <ac:spMkLst>
            <pc:docMk/>
            <pc:sldMk cId="3867979560" sldId="527"/>
            <ac:spMk id="97" creationId="{08335DCA-62A6-49AB-8FFC-8C3AB44E77C8}"/>
          </ac:spMkLst>
        </pc:spChg>
        <pc:spChg chg="mod topLvl">
          <ac:chgData name="Reese, Holly" userId="ea6f2576-a31d-437d-be1c-e55226730faa" providerId="ADAL" clId="{3C07B5A0-44E4-47D4-BB78-29DF6A677E86}" dt="2020-10-28T11:54:34.084" v="2726" actId="1076"/>
          <ac:spMkLst>
            <pc:docMk/>
            <pc:sldMk cId="3867979560" sldId="527"/>
            <ac:spMk id="98" creationId="{F4CCA388-52CB-4683-A499-B1BDDCEBEF4B}"/>
          </ac:spMkLst>
        </pc:spChg>
        <pc:spChg chg="del mod topLvl">
          <ac:chgData name="Reese, Holly" userId="ea6f2576-a31d-437d-be1c-e55226730faa" providerId="ADAL" clId="{3C07B5A0-44E4-47D4-BB78-29DF6A677E86}" dt="2020-10-28T11:51:41.396" v="2597" actId="478"/>
          <ac:spMkLst>
            <pc:docMk/>
            <pc:sldMk cId="3867979560" sldId="527"/>
            <ac:spMk id="103" creationId="{724BB2CA-9D75-4A30-B0E8-159C14BF1759}"/>
          </ac:spMkLst>
        </pc:spChg>
        <pc:spChg chg="del mod topLvl">
          <ac:chgData name="Reese, Holly" userId="ea6f2576-a31d-437d-be1c-e55226730faa" providerId="ADAL" clId="{3C07B5A0-44E4-47D4-BB78-29DF6A677E86}" dt="2020-10-28T11:52:02.982" v="2601" actId="478"/>
          <ac:spMkLst>
            <pc:docMk/>
            <pc:sldMk cId="3867979560" sldId="527"/>
            <ac:spMk id="104" creationId="{311D3CDA-6AFE-46A2-A9A3-FBEAFFAF29A8}"/>
          </ac:spMkLst>
        </pc:spChg>
        <pc:spChg chg="del mod topLvl">
          <ac:chgData name="Reese, Holly" userId="ea6f2576-a31d-437d-be1c-e55226730faa" providerId="ADAL" clId="{3C07B5A0-44E4-47D4-BB78-29DF6A677E86}" dt="2020-10-28T11:51:55.722" v="2599" actId="478"/>
          <ac:spMkLst>
            <pc:docMk/>
            <pc:sldMk cId="3867979560" sldId="527"/>
            <ac:spMk id="105" creationId="{26432236-7E65-49F6-98C0-5858CE7C6D86}"/>
          </ac:spMkLst>
        </pc:spChg>
        <pc:spChg chg="del mod topLvl">
          <ac:chgData name="Reese, Holly" userId="ea6f2576-a31d-437d-be1c-e55226730faa" providerId="ADAL" clId="{3C07B5A0-44E4-47D4-BB78-29DF6A677E86}" dt="2020-10-28T11:51:57.463" v="2600" actId="478"/>
          <ac:spMkLst>
            <pc:docMk/>
            <pc:sldMk cId="3867979560" sldId="527"/>
            <ac:spMk id="106" creationId="{4EC956FB-4F21-4CC7-86F5-8780F0C9C0A3}"/>
          </ac:spMkLst>
        </pc:spChg>
        <pc:spChg chg="del">
          <ac:chgData name="Reese, Holly" userId="ea6f2576-a31d-437d-be1c-e55226730faa" providerId="ADAL" clId="{3C07B5A0-44E4-47D4-BB78-29DF6A677E86}" dt="2020-10-28T11:47:42.091" v="2487" actId="478"/>
          <ac:spMkLst>
            <pc:docMk/>
            <pc:sldMk cId="3867979560" sldId="527"/>
            <ac:spMk id="108" creationId="{1269AE65-5108-4AD6-8A12-52D580F51005}"/>
          </ac:spMkLst>
        </pc:spChg>
        <pc:spChg chg="del">
          <ac:chgData name="Reese, Holly" userId="ea6f2576-a31d-437d-be1c-e55226730faa" providerId="ADAL" clId="{3C07B5A0-44E4-47D4-BB78-29DF6A677E86}" dt="2020-10-28T11:47:45.530" v="2488" actId="478"/>
          <ac:spMkLst>
            <pc:docMk/>
            <pc:sldMk cId="3867979560" sldId="527"/>
            <ac:spMk id="109" creationId="{BCD3CD40-9E4F-4F0E-A099-3CA52D0C3883}"/>
          </ac:spMkLst>
        </pc:spChg>
        <pc:spChg chg="del">
          <ac:chgData name="Reese, Holly" userId="ea6f2576-a31d-437d-be1c-e55226730faa" providerId="ADAL" clId="{3C07B5A0-44E4-47D4-BB78-29DF6A677E86}" dt="2020-10-28T11:47:48.230" v="2489" actId="478"/>
          <ac:spMkLst>
            <pc:docMk/>
            <pc:sldMk cId="3867979560" sldId="527"/>
            <ac:spMk id="110" creationId="{076AAAFC-36E9-472B-977B-994E4150D9BD}"/>
          </ac:spMkLst>
        </pc:spChg>
        <pc:spChg chg="mod topLvl">
          <ac:chgData name="Reese, Holly" userId="ea6f2576-a31d-437d-be1c-e55226730faa" providerId="ADAL" clId="{3C07B5A0-44E4-47D4-BB78-29DF6A677E86}" dt="2020-10-28T11:55:29.675" v="2740" actId="1076"/>
          <ac:spMkLst>
            <pc:docMk/>
            <pc:sldMk cId="3867979560" sldId="527"/>
            <ac:spMk id="111" creationId="{F583C46A-B1FA-46F0-871F-497F86B254D8}"/>
          </ac:spMkLst>
        </pc:spChg>
        <pc:spChg chg="del mod topLvl">
          <ac:chgData name="Reese, Holly" userId="ea6f2576-a31d-437d-be1c-e55226730faa" providerId="ADAL" clId="{3C07B5A0-44E4-47D4-BB78-29DF6A677E86}" dt="2020-10-28T11:49:39.702" v="2539" actId="478"/>
          <ac:spMkLst>
            <pc:docMk/>
            <pc:sldMk cId="3867979560" sldId="527"/>
            <ac:spMk id="112" creationId="{2F0C3526-4F74-40D7-843B-C01A4E0EC1DC}"/>
          </ac:spMkLst>
        </pc:spChg>
        <pc:spChg chg="del">
          <ac:chgData name="Reese, Holly" userId="ea6f2576-a31d-437d-be1c-e55226730faa" providerId="ADAL" clId="{3C07B5A0-44E4-47D4-BB78-29DF6A677E86}" dt="2020-10-28T11:49:35.569" v="2537" actId="478"/>
          <ac:spMkLst>
            <pc:docMk/>
            <pc:sldMk cId="3867979560" sldId="527"/>
            <ac:spMk id="113" creationId="{6DDD04E2-760A-4C48-B1DA-731B0061396A}"/>
          </ac:spMkLst>
        </pc:spChg>
        <pc:spChg chg="add mod">
          <ac:chgData name="Reese, Holly" userId="ea6f2576-a31d-437d-be1c-e55226730faa" providerId="ADAL" clId="{3C07B5A0-44E4-47D4-BB78-29DF6A677E86}" dt="2020-10-28T11:58:39.712" v="2806" actId="207"/>
          <ac:spMkLst>
            <pc:docMk/>
            <pc:sldMk cId="3867979560" sldId="527"/>
            <ac:spMk id="114" creationId="{CE4E2247-E81C-40B8-AE25-3932830FEE89}"/>
          </ac:spMkLst>
        </pc:spChg>
        <pc:spChg chg="add mod">
          <ac:chgData name="Reese, Holly" userId="ea6f2576-a31d-437d-be1c-e55226730faa" providerId="ADAL" clId="{3C07B5A0-44E4-47D4-BB78-29DF6A677E86}" dt="2020-10-28T11:54:34.084" v="2726" actId="1076"/>
          <ac:spMkLst>
            <pc:docMk/>
            <pc:sldMk cId="3867979560" sldId="527"/>
            <ac:spMk id="115" creationId="{93ACFD40-D1A5-4F9F-916B-0022FA6611C5}"/>
          </ac:spMkLst>
        </pc:spChg>
        <pc:spChg chg="add mod">
          <ac:chgData name="Reese, Holly" userId="ea6f2576-a31d-437d-be1c-e55226730faa" providerId="ADAL" clId="{3C07B5A0-44E4-47D4-BB78-29DF6A677E86}" dt="2020-10-28T11:54:34.084" v="2726" actId="1076"/>
          <ac:spMkLst>
            <pc:docMk/>
            <pc:sldMk cId="3867979560" sldId="527"/>
            <ac:spMk id="116" creationId="{5BFA6321-5FB6-4D9A-B7F3-6E473D78B130}"/>
          </ac:spMkLst>
        </pc:spChg>
        <pc:spChg chg="add del mod">
          <ac:chgData name="Reese, Holly" userId="ea6f2576-a31d-437d-be1c-e55226730faa" providerId="ADAL" clId="{3C07B5A0-44E4-47D4-BB78-29DF6A677E86}" dt="2020-10-28T11:52:05.450" v="2602" actId="478"/>
          <ac:spMkLst>
            <pc:docMk/>
            <pc:sldMk cId="3867979560" sldId="527"/>
            <ac:spMk id="118" creationId="{48AFCCB0-2D65-4E4B-B118-E665FEADD27B}"/>
          </ac:spMkLst>
        </pc:spChg>
        <pc:spChg chg="add mod">
          <ac:chgData name="Reese, Holly" userId="ea6f2576-a31d-437d-be1c-e55226730faa" providerId="ADAL" clId="{3C07B5A0-44E4-47D4-BB78-29DF6A677E86}" dt="2020-10-28T11:54:34.084" v="2726" actId="1076"/>
          <ac:spMkLst>
            <pc:docMk/>
            <pc:sldMk cId="3867979560" sldId="527"/>
            <ac:spMk id="119" creationId="{331273E0-2BB5-4E91-BB31-757060E4E461}"/>
          </ac:spMkLst>
        </pc:spChg>
        <pc:spChg chg="mod">
          <ac:chgData name="Reese, Holly" userId="ea6f2576-a31d-437d-be1c-e55226730faa" providerId="ADAL" clId="{3C07B5A0-44E4-47D4-BB78-29DF6A677E86}" dt="2020-10-28T11:55:18.395" v="2739" actId="1076"/>
          <ac:spMkLst>
            <pc:docMk/>
            <pc:sldMk cId="3867979560" sldId="527"/>
            <ac:spMk id="121" creationId="{CD0E0DEC-391E-4B14-A4EB-3D09E8C813B4}"/>
          </ac:spMkLst>
        </pc:spChg>
        <pc:spChg chg="mod">
          <ac:chgData name="Reese, Holly" userId="ea6f2576-a31d-437d-be1c-e55226730faa" providerId="ADAL" clId="{3C07B5A0-44E4-47D4-BB78-29DF6A677E86}" dt="2020-10-28T11:55:18.395" v="2739" actId="1076"/>
          <ac:spMkLst>
            <pc:docMk/>
            <pc:sldMk cId="3867979560" sldId="527"/>
            <ac:spMk id="124" creationId="{36E97AB6-E745-4220-823C-9EC86C50CE5E}"/>
          </ac:spMkLst>
        </pc:spChg>
        <pc:spChg chg="add mod">
          <ac:chgData name="Reese, Holly" userId="ea6f2576-a31d-437d-be1c-e55226730faa" providerId="ADAL" clId="{3C07B5A0-44E4-47D4-BB78-29DF6A677E86}" dt="2020-10-28T11:55:02.284" v="2736" actId="14100"/>
          <ac:spMkLst>
            <pc:docMk/>
            <pc:sldMk cId="3867979560" sldId="527"/>
            <ac:spMk id="137" creationId="{B99B281B-C14E-427E-BC6B-45D938AA39FE}"/>
          </ac:spMkLst>
        </pc:spChg>
        <pc:spChg chg="add mod">
          <ac:chgData name="Reese, Holly" userId="ea6f2576-a31d-437d-be1c-e55226730faa" providerId="ADAL" clId="{3C07B5A0-44E4-47D4-BB78-29DF6A677E86}" dt="2020-10-28T11:55:05.835" v="2738" actId="1036"/>
          <ac:spMkLst>
            <pc:docMk/>
            <pc:sldMk cId="3867979560" sldId="527"/>
            <ac:spMk id="138" creationId="{26CF83D0-C9E0-4C71-9739-061BF55969E0}"/>
          </ac:spMkLst>
        </pc:spChg>
        <pc:spChg chg="add mod">
          <ac:chgData name="Reese, Holly" userId="ea6f2576-a31d-437d-be1c-e55226730faa" providerId="ADAL" clId="{3C07B5A0-44E4-47D4-BB78-29DF6A677E86}" dt="2020-10-28T11:55:05.835" v="2738" actId="1036"/>
          <ac:spMkLst>
            <pc:docMk/>
            <pc:sldMk cId="3867979560" sldId="527"/>
            <ac:spMk id="139" creationId="{5F0A6CA6-973E-4BD5-9FF6-8639853FBE96}"/>
          </ac:spMkLst>
        </pc:spChg>
        <pc:spChg chg="add mod">
          <ac:chgData name="Reese, Holly" userId="ea6f2576-a31d-437d-be1c-e55226730faa" providerId="ADAL" clId="{3C07B5A0-44E4-47D4-BB78-29DF6A677E86}" dt="2020-10-28T11:58:39.712" v="2806" actId="207"/>
          <ac:spMkLst>
            <pc:docMk/>
            <pc:sldMk cId="3867979560" sldId="527"/>
            <ac:spMk id="151" creationId="{257AFE04-7E2A-4FC8-9889-D91E60EF2F23}"/>
          </ac:spMkLst>
        </pc:spChg>
        <pc:spChg chg="add mod">
          <ac:chgData name="Reese, Holly" userId="ea6f2576-a31d-437d-be1c-e55226730faa" providerId="ADAL" clId="{3C07B5A0-44E4-47D4-BB78-29DF6A677E86}" dt="2020-10-28T11:58:05.785" v="2781" actId="20577"/>
          <ac:spMkLst>
            <pc:docMk/>
            <pc:sldMk cId="3867979560" sldId="527"/>
            <ac:spMk id="152" creationId="{C3E9E000-A63A-4471-95FA-DE32C4443D24}"/>
          </ac:spMkLst>
        </pc:spChg>
        <pc:grpChg chg="del">
          <ac:chgData name="Reese, Holly" userId="ea6f2576-a31d-437d-be1c-e55226730faa" providerId="ADAL" clId="{3C07B5A0-44E4-47D4-BB78-29DF6A677E86}" dt="2020-10-28T11:46:57.590" v="2479" actId="478"/>
          <ac:grpSpMkLst>
            <pc:docMk/>
            <pc:sldMk cId="3867979560" sldId="527"/>
            <ac:grpSpMk id="66" creationId="{D73A9D0E-491C-A141-88D6-44177DFF18AB}"/>
          </ac:grpSpMkLst>
        </pc:grpChg>
        <pc:grpChg chg="add del">
          <ac:chgData name="Reese, Holly" userId="ea6f2576-a31d-437d-be1c-e55226730faa" providerId="ADAL" clId="{3C07B5A0-44E4-47D4-BB78-29DF6A677E86}" dt="2020-10-28T11:49:01.001" v="2524" actId="165"/>
          <ac:grpSpMkLst>
            <pc:docMk/>
            <pc:sldMk cId="3867979560" sldId="527"/>
            <ac:grpSpMk id="90" creationId="{263A528D-35AA-4AB7-A1D6-9D479A4C20FA}"/>
          </ac:grpSpMkLst>
        </pc:grpChg>
        <pc:grpChg chg="del mod topLvl">
          <ac:chgData name="Reese, Holly" userId="ea6f2576-a31d-437d-be1c-e55226730faa" providerId="ADAL" clId="{3C07B5A0-44E4-47D4-BB78-29DF6A677E86}" dt="2020-10-28T11:49:39.702" v="2539" actId="478"/>
          <ac:grpSpMkLst>
            <pc:docMk/>
            <pc:sldMk cId="3867979560" sldId="527"/>
            <ac:grpSpMk id="107" creationId="{109C34BB-D531-4FA2-9A29-C8ECF455661F}"/>
          </ac:grpSpMkLst>
        </pc:grpChg>
        <pc:grpChg chg="add mod">
          <ac:chgData name="Reese, Holly" userId="ea6f2576-a31d-437d-be1c-e55226730faa" providerId="ADAL" clId="{3C07B5A0-44E4-47D4-BB78-29DF6A677E86}" dt="2020-10-28T11:54:34.084" v="2726" actId="1076"/>
          <ac:grpSpMkLst>
            <pc:docMk/>
            <pc:sldMk cId="3867979560" sldId="527"/>
            <ac:grpSpMk id="120" creationId="{2DBD2474-E869-4A63-BEA4-6F8A8C8EE4DD}"/>
          </ac:grpSpMkLst>
        </pc:grpChg>
        <pc:picChg chg="del mod">
          <ac:chgData name="Reese, Holly" userId="ea6f2576-a31d-437d-be1c-e55226730faa" providerId="ADAL" clId="{3C07B5A0-44E4-47D4-BB78-29DF6A677E86}" dt="2020-10-28T11:47:22.397" v="2484" actId="478"/>
          <ac:picMkLst>
            <pc:docMk/>
            <pc:sldMk cId="3867979560" sldId="527"/>
            <ac:picMk id="63" creationId="{00000000-0000-0000-0000-000000000000}"/>
          </ac:picMkLst>
        </pc:picChg>
        <pc:cxnChg chg="add mod">
          <ac:chgData name="Reese, Holly" userId="ea6f2576-a31d-437d-be1c-e55226730faa" providerId="ADAL" clId="{3C07B5A0-44E4-47D4-BB78-29DF6A677E86}" dt="2020-10-28T11:56:58.628" v="2751" actId="14100"/>
          <ac:cxnSpMkLst>
            <pc:docMk/>
            <pc:sldMk cId="3867979560" sldId="527"/>
            <ac:cxnSpMk id="24" creationId="{587B862B-FA03-4836-806B-BDA6851C82CF}"/>
          </ac:cxnSpMkLst>
        </pc:cxnChg>
        <pc:cxnChg chg="add mod">
          <ac:chgData name="Reese, Holly" userId="ea6f2576-a31d-437d-be1c-e55226730faa" providerId="ADAL" clId="{3C07B5A0-44E4-47D4-BB78-29DF6A677E86}" dt="2020-10-28T11:56:58.628" v="2751" actId="14100"/>
          <ac:cxnSpMkLst>
            <pc:docMk/>
            <pc:sldMk cId="3867979560" sldId="527"/>
            <ac:cxnSpMk id="64" creationId="{B63474CF-DE9F-4F8E-A7C8-186AC6BF4A60}"/>
          </ac:cxnSpMkLst>
        </pc:cxnChg>
        <pc:cxnChg chg="mod topLvl">
          <ac:chgData name="Reese, Holly" userId="ea6f2576-a31d-437d-be1c-e55226730faa" providerId="ADAL" clId="{3C07B5A0-44E4-47D4-BB78-29DF6A677E86}" dt="2020-10-28T11:54:34.084" v="2726" actId="1076"/>
          <ac:cxnSpMkLst>
            <pc:docMk/>
            <pc:sldMk cId="3867979560" sldId="527"/>
            <ac:cxnSpMk id="99" creationId="{D58FB89E-4C05-4A8E-9BA9-1E892F28743A}"/>
          </ac:cxnSpMkLst>
        </pc:cxnChg>
        <pc:cxnChg chg="mod topLvl">
          <ac:chgData name="Reese, Holly" userId="ea6f2576-a31d-437d-be1c-e55226730faa" providerId="ADAL" clId="{3C07B5A0-44E4-47D4-BB78-29DF6A677E86}" dt="2020-10-28T11:54:34.084" v="2726" actId="1076"/>
          <ac:cxnSpMkLst>
            <pc:docMk/>
            <pc:sldMk cId="3867979560" sldId="527"/>
            <ac:cxnSpMk id="100" creationId="{3BD77BEF-41BE-47F7-8527-7D6FEE814984}"/>
          </ac:cxnSpMkLst>
        </pc:cxnChg>
        <pc:cxnChg chg="mod topLvl">
          <ac:chgData name="Reese, Holly" userId="ea6f2576-a31d-437d-be1c-e55226730faa" providerId="ADAL" clId="{3C07B5A0-44E4-47D4-BB78-29DF6A677E86}" dt="2020-10-28T11:54:34.084" v="2726" actId="1076"/>
          <ac:cxnSpMkLst>
            <pc:docMk/>
            <pc:sldMk cId="3867979560" sldId="527"/>
            <ac:cxnSpMk id="101" creationId="{BCC5B75A-1A10-4C86-A864-304E5DC8FFA1}"/>
          </ac:cxnSpMkLst>
        </pc:cxnChg>
        <pc:cxnChg chg="mod topLvl">
          <ac:chgData name="Reese, Holly" userId="ea6f2576-a31d-437d-be1c-e55226730faa" providerId="ADAL" clId="{3C07B5A0-44E4-47D4-BB78-29DF6A677E86}" dt="2020-10-28T11:54:34.084" v="2726" actId="1076"/>
          <ac:cxnSpMkLst>
            <pc:docMk/>
            <pc:sldMk cId="3867979560" sldId="527"/>
            <ac:cxnSpMk id="102" creationId="{6A399CD9-0F17-44E8-A666-A3C47FCF91E0}"/>
          </ac:cxnSpMkLst>
        </pc:cxnChg>
        <pc:cxnChg chg="add mod">
          <ac:chgData name="Reese, Holly" userId="ea6f2576-a31d-437d-be1c-e55226730faa" providerId="ADAL" clId="{3C07B5A0-44E4-47D4-BB78-29DF6A677E86}" dt="2020-10-28T11:54:34.084" v="2726" actId="1076"/>
          <ac:cxnSpMkLst>
            <pc:docMk/>
            <pc:sldMk cId="3867979560" sldId="527"/>
            <ac:cxnSpMk id="117" creationId="{F09C3487-73DD-4376-BFE3-1DE01133F621}"/>
          </ac:cxnSpMkLst>
        </pc:cxnChg>
        <pc:cxnChg chg="add mod">
          <ac:chgData name="Reese, Holly" userId="ea6f2576-a31d-437d-be1c-e55226730faa" providerId="ADAL" clId="{3C07B5A0-44E4-47D4-BB78-29DF6A677E86}" dt="2020-10-28T11:56:53.888" v="2750" actId="1582"/>
          <ac:cxnSpMkLst>
            <pc:docMk/>
            <pc:sldMk cId="3867979560" sldId="527"/>
            <ac:cxnSpMk id="142" creationId="{72D6EE7A-A85E-4293-B767-C1D2C8FD6572}"/>
          </ac:cxnSpMkLst>
        </pc:cxnChg>
        <pc:cxnChg chg="add mod">
          <ac:chgData name="Reese, Holly" userId="ea6f2576-a31d-437d-be1c-e55226730faa" providerId="ADAL" clId="{3C07B5A0-44E4-47D4-BB78-29DF6A677E86}" dt="2020-10-28T11:56:58.628" v="2751" actId="14100"/>
          <ac:cxnSpMkLst>
            <pc:docMk/>
            <pc:sldMk cId="3867979560" sldId="527"/>
            <ac:cxnSpMk id="144" creationId="{37FD9C7C-17E3-4F67-8538-00EA95E7931B}"/>
          </ac:cxnSpMkLst>
        </pc:cxnChg>
        <pc:cxnChg chg="add mod">
          <ac:chgData name="Reese, Holly" userId="ea6f2576-a31d-437d-be1c-e55226730faa" providerId="ADAL" clId="{3C07B5A0-44E4-47D4-BB78-29DF6A677E86}" dt="2020-10-28T11:57:09.339" v="2753" actId="1076"/>
          <ac:cxnSpMkLst>
            <pc:docMk/>
            <pc:sldMk cId="3867979560" sldId="527"/>
            <ac:cxnSpMk id="149" creationId="{43273325-189C-4CD1-BF94-8A2512E297C5}"/>
          </ac:cxnSpMkLst>
        </pc:cxnChg>
        <pc:cxnChg chg="add mod">
          <ac:chgData name="Reese, Holly" userId="ea6f2576-a31d-437d-be1c-e55226730faa" providerId="ADAL" clId="{3C07B5A0-44E4-47D4-BB78-29DF6A677E86}" dt="2020-10-28T11:57:37.111" v="2761" actId="1035"/>
          <ac:cxnSpMkLst>
            <pc:docMk/>
            <pc:sldMk cId="3867979560" sldId="527"/>
            <ac:cxnSpMk id="150" creationId="{4FB646A4-457E-4850-98F2-10EA5E483AFB}"/>
          </ac:cxnSpMkLst>
        </pc:cxnChg>
      </pc:sldChg>
      <pc:sldChg chg="add">
        <pc:chgData name="Reese, Holly" userId="ea6f2576-a31d-437d-be1c-e55226730faa" providerId="ADAL" clId="{3C07B5A0-44E4-47D4-BB78-29DF6A677E86}" dt="2020-10-28T08:56:05.898" v="1875"/>
        <pc:sldMkLst>
          <pc:docMk/>
          <pc:sldMk cId="3084300928" sldId="528"/>
        </pc:sldMkLst>
      </pc:sldChg>
      <pc:sldChg chg="modSp add">
        <pc:chgData name="Reese, Holly" userId="ea6f2576-a31d-437d-be1c-e55226730faa" providerId="ADAL" clId="{3C07B5A0-44E4-47D4-BB78-29DF6A677E86}" dt="2020-11-04T10:49:03.159" v="5170" actId="20577"/>
        <pc:sldMkLst>
          <pc:docMk/>
          <pc:sldMk cId="2265291374" sldId="529"/>
        </pc:sldMkLst>
        <pc:graphicFrameChg chg="modGraphic">
          <ac:chgData name="Reese, Holly" userId="ea6f2576-a31d-437d-be1c-e55226730faa" providerId="ADAL" clId="{3C07B5A0-44E4-47D4-BB78-29DF6A677E86}" dt="2020-11-04T10:49:03.159" v="5170" actId="20577"/>
          <ac:graphicFrameMkLst>
            <pc:docMk/>
            <pc:sldMk cId="2265291374" sldId="529"/>
            <ac:graphicFrameMk id="8" creationId="{00000000-0000-0000-0000-000000000000}"/>
          </ac:graphicFrameMkLst>
        </pc:graphicFrameChg>
      </pc:sldChg>
      <pc:sldChg chg="delSp modSp add del ord">
        <pc:chgData name="Reese, Holly" userId="ea6f2576-a31d-437d-be1c-e55226730faa" providerId="ADAL" clId="{3C07B5A0-44E4-47D4-BB78-29DF6A677E86}" dt="2020-10-28T11:53:29.678" v="2677" actId="2696"/>
        <pc:sldMkLst>
          <pc:docMk/>
          <pc:sldMk cId="1292724967" sldId="530"/>
        </pc:sldMkLst>
        <pc:spChg chg="del">
          <ac:chgData name="Reese, Holly" userId="ea6f2576-a31d-437d-be1c-e55226730faa" providerId="ADAL" clId="{3C07B5A0-44E4-47D4-BB78-29DF6A677E86}" dt="2020-10-28T11:46:27.381" v="2476" actId="478"/>
          <ac:spMkLst>
            <pc:docMk/>
            <pc:sldMk cId="1292724967" sldId="530"/>
            <ac:spMk id="5" creationId="{00000000-0000-0000-0000-000000000000}"/>
          </ac:spMkLst>
        </pc:spChg>
        <pc:spChg chg="mod">
          <ac:chgData name="Reese, Holly" userId="ea6f2576-a31d-437d-be1c-e55226730faa" providerId="ADAL" clId="{3C07B5A0-44E4-47D4-BB78-29DF6A677E86}" dt="2020-10-28T11:46:06.286" v="2455" actId="20577"/>
          <ac:spMkLst>
            <pc:docMk/>
            <pc:sldMk cId="1292724967" sldId="530"/>
            <ac:spMk id="62" creationId="{00000000-0000-0000-0000-000000000000}"/>
          </ac:spMkLst>
        </pc:spChg>
        <pc:spChg chg="mod">
          <ac:chgData name="Reese, Holly" userId="ea6f2576-a31d-437d-be1c-e55226730faa" providerId="ADAL" clId="{3C07B5A0-44E4-47D4-BB78-29DF6A677E86}" dt="2020-10-28T11:50:45.076" v="2579" actId="20577"/>
          <ac:spMkLst>
            <pc:docMk/>
            <pc:sldMk cId="1292724967" sldId="530"/>
            <ac:spMk id="70" creationId="{077DEF2B-43FA-164D-9E43-8E2CF56C2F5E}"/>
          </ac:spMkLst>
        </pc:spChg>
        <pc:spChg chg="mod">
          <ac:chgData name="Reese, Holly" userId="ea6f2576-a31d-437d-be1c-e55226730faa" providerId="ADAL" clId="{3C07B5A0-44E4-47D4-BB78-29DF6A677E86}" dt="2020-10-28T11:50:50.199" v="2583" actId="20577"/>
          <ac:spMkLst>
            <pc:docMk/>
            <pc:sldMk cId="1292724967" sldId="530"/>
            <ac:spMk id="71" creationId="{86AE70E6-42FE-D048-BC57-0727293A25C1}"/>
          </ac:spMkLst>
        </pc:spChg>
        <pc:spChg chg="mod">
          <ac:chgData name="Reese, Holly" userId="ea6f2576-a31d-437d-be1c-e55226730faa" providerId="ADAL" clId="{3C07B5A0-44E4-47D4-BB78-29DF6A677E86}" dt="2020-10-28T11:51:05.422" v="2588" actId="14100"/>
          <ac:spMkLst>
            <pc:docMk/>
            <pc:sldMk cId="1292724967" sldId="530"/>
            <ac:spMk id="72" creationId="{17665B31-1CFC-5241-AF51-7EC28C6BA6E0}"/>
          </ac:spMkLst>
        </pc:spChg>
        <pc:spChg chg="del">
          <ac:chgData name="Reese, Holly" userId="ea6f2576-a31d-437d-be1c-e55226730faa" providerId="ADAL" clId="{3C07B5A0-44E4-47D4-BB78-29DF6A677E86}" dt="2020-10-28T11:51:21.637" v="2594" actId="478"/>
          <ac:spMkLst>
            <pc:docMk/>
            <pc:sldMk cId="1292724967" sldId="530"/>
            <ac:spMk id="84" creationId="{5D85133C-304E-D640-B13D-23867B19A485}"/>
          </ac:spMkLst>
        </pc:spChg>
        <pc:spChg chg="del">
          <ac:chgData name="Reese, Holly" userId="ea6f2576-a31d-437d-be1c-e55226730faa" providerId="ADAL" clId="{3C07B5A0-44E4-47D4-BB78-29DF6A677E86}" dt="2020-10-28T11:51:15.799" v="2591" actId="478"/>
          <ac:spMkLst>
            <pc:docMk/>
            <pc:sldMk cId="1292724967" sldId="530"/>
            <ac:spMk id="85" creationId="{7CC5D8BB-AE2F-C847-A7B3-098558809838}"/>
          </ac:spMkLst>
        </pc:spChg>
        <pc:spChg chg="del">
          <ac:chgData name="Reese, Holly" userId="ea6f2576-a31d-437d-be1c-e55226730faa" providerId="ADAL" clId="{3C07B5A0-44E4-47D4-BB78-29DF6A677E86}" dt="2020-10-28T11:51:09.734" v="2589" actId="478"/>
          <ac:spMkLst>
            <pc:docMk/>
            <pc:sldMk cId="1292724967" sldId="530"/>
            <ac:spMk id="86" creationId="{8630DDA6-3B4A-6E4C-929F-3D11A6A9D158}"/>
          </ac:spMkLst>
        </pc:spChg>
        <pc:spChg chg="del">
          <ac:chgData name="Reese, Holly" userId="ea6f2576-a31d-437d-be1c-e55226730faa" providerId="ADAL" clId="{3C07B5A0-44E4-47D4-BB78-29DF6A677E86}" dt="2020-10-28T11:51:19.911" v="2593" actId="478"/>
          <ac:spMkLst>
            <pc:docMk/>
            <pc:sldMk cId="1292724967" sldId="530"/>
            <ac:spMk id="87" creationId="{4B33557D-ED0E-9D4A-BA3F-F4D2851B3809}"/>
          </ac:spMkLst>
        </pc:spChg>
        <pc:spChg chg="del">
          <ac:chgData name="Reese, Holly" userId="ea6f2576-a31d-437d-be1c-e55226730faa" providerId="ADAL" clId="{3C07B5A0-44E4-47D4-BB78-29DF6A677E86}" dt="2020-10-28T11:51:17.735" v="2592" actId="478"/>
          <ac:spMkLst>
            <pc:docMk/>
            <pc:sldMk cId="1292724967" sldId="530"/>
            <ac:spMk id="88" creationId="{F648C477-A80B-0D41-8DCA-6A2802DE18E3}"/>
          </ac:spMkLst>
        </pc:spChg>
        <pc:spChg chg="del">
          <ac:chgData name="Reese, Holly" userId="ea6f2576-a31d-437d-be1c-e55226730faa" providerId="ADAL" clId="{3C07B5A0-44E4-47D4-BB78-29DF6A677E86}" dt="2020-10-28T11:51:12.817" v="2590" actId="478"/>
          <ac:spMkLst>
            <pc:docMk/>
            <pc:sldMk cId="1292724967" sldId="530"/>
            <ac:spMk id="89" creationId="{7E8C5282-F766-FC46-A5FA-6C2FA761D3E9}"/>
          </ac:spMkLst>
        </pc:spChg>
        <pc:grpChg chg="mod">
          <ac:chgData name="Reese, Holly" userId="ea6f2576-a31d-437d-be1c-e55226730faa" providerId="ADAL" clId="{3C07B5A0-44E4-47D4-BB78-29DF6A677E86}" dt="2020-10-28T11:47:33.099" v="2485" actId="1076"/>
          <ac:grpSpMkLst>
            <pc:docMk/>
            <pc:sldMk cId="1292724967" sldId="530"/>
            <ac:grpSpMk id="66" creationId="{D73A9D0E-491C-A141-88D6-44177DFF18AB}"/>
          </ac:grpSpMkLst>
        </pc:grpChg>
        <pc:grpChg chg="del">
          <ac:chgData name="Reese, Holly" userId="ea6f2576-a31d-437d-be1c-e55226730faa" providerId="ADAL" clId="{3C07B5A0-44E4-47D4-BB78-29DF6A677E86}" dt="2020-10-28T11:51:19.911" v="2593" actId="478"/>
          <ac:grpSpMkLst>
            <pc:docMk/>
            <pc:sldMk cId="1292724967" sldId="530"/>
            <ac:grpSpMk id="83" creationId="{1BD8E3C0-324A-154D-8BDE-AC91B6B32E72}"/>
          </ac:grpSpMkLst>
        </pc:grpChg>
        <pc:picChg chg="del">
          <ac:chgData name="Reese, Holly" userId="ea6f2576-a31d-437d-be1c-e55226730faa" providerId="ADAL" clId="{3C07B5A0-44E4-47D4-BB78-29DF6A677E86}" dt="2020-10-28T11:46:28.335" v="2477" actId="478"/>
          <ac:picMkLst>
            <pc:docMk/>
            <pc:sldMk cId="1292724967" sldId="530"/>
            <ac:picMk id="63" creationId="{00000000-0000-0000-0000-000000000000}"/>
          </ac:picMkLst>
        </pc:picChg>
      </pc:sldChg>
      <pc:sldChg chg="addSp delSp modSp add ord">
        <pc:chgData name="Reese, Holly" userId="ea6f2576-a31d-437d-be1c-e55226730faa" providerId="ADAL" clId="{3C07B5A0-44E4-47D4-BB78-29DF6A677E86}" dt="2020-11-13T15:10:29.674" v="5720" actId="1038"/>
        <pc:sldMkLst>
          <pc:docMk/>
          <pc:sldMk cId="8208055" sldId="6300"/>
        </pc:sldMkLst>
        <pc:spChg chg="del">
          <ac:chgData name="Reese, Holly" userId="ea6f2576-a31d-437d-be1c-e55226730faa" providerId="ADAL" clId="{3C07B5A0-44E4-47D4-BB78-29DF6A677E86}" dt="2020-10-28T13:27:38.240" v="3160" actId="478"/>
          <ac:spMkLst>
            <pc:docMk/>
            <pc:sldMk cId="8208055" sldId="6300"/>
            <ac:spMk id="2" creationId="{B70473DC-ED05-4320-8FC5-0F061727A945}"/>
          </ac:spMkLst>
        </pc:spChg>
        <pc:spChg chg="mod">
          <ac:chgData name="Reese, Holly" userId="ea6f2576-a31d-437d-be1c-e55226730faa" providerId="ADAL" clId="{3C07B5A0-44E4-47D4-BB78-29DF6A677E86}" dt="2020-11-02T08:03:11.368" v="3495" actId="20577"/>
          <ac:spMkLst>
            <pc:docMk/>
            <pc:sldMk cId="8208055" sldId="6300"/>
            <ac:spMk id="3" creationId="{BEE315FF-4439-7F4B-9212-011F717CA90B}"/>
          </ac:spMkLst>
        </pc:spChg>
        <pc:spChg chg="mod">
          <ac:chgData name="Reese, Holly" userId="ea6f2576-a31d-437d-be1c-e55226730faa" providerId="ADAL" clId="{3C07B5A0-44E4-47D4-BB78-29DF6A677E86}" dt="2020-11-10T09:56:40.592" v="5567" actId="1036"/>
          <ac:spMkLst>
            <pc:docMk/>
            <pc:sldMk cId="8208055" sldId="6300"/>
            <ac:spMk id="11" creationId="{CB85A263-3B68-47F4-9313-8A6957F346D4}"/>
          </ac:spMkLst>
        </pc:spChg>
        <pc:spChg chg="mod ord">
          <ac:chgData name="Reese, Holly" userId="ea6f2576-a31d-437d-be1c-e55226730faa" providerId="ADAL" clId="{3C07B5A0-44E4-47D4-BB78-29DF6A677E86}" dt="2020-11-10T10:00:02.070" v="5637"/>
          <ac:spMkLst>
            <pc:docMk/>
            <pc:sldMk cId="8208055" sldId="6300"/>
            <ac:spMk id="44" creationId="{A2ADD57A-8C05-41E7-9CEB-69152736AA78}"/>
          </ac:spMkLst>
        </pc:spChg>
        <pc:spChg chg="mod">
          <ac:chgData name="Reese, Holly" userId="ea6f2576-a31d-437d-be1c-e55226730faa" providerId="ADAL" clId="{3C07B5A0-44E4-47D4-BB78-29DF6A677E86}" dt="2020-10-28T13:42:33.318" v="3401" actId="1038"/>
          <ac:spMkLst>
            <pc:docMk/>
            <pc:sldMk cId="8208055" sldId="6300"/>
            <ac:spMk id="46" creationId="{43692614-AEC4-4BA8-99DF-331C92CE7F70}"/>
          </ac:spMkLst>
        </pc:spChg>
        <pc:spChg chg="mod">
          <ac:chgData name="Reese, Holly" userId="ea6f2576-a31d-437d-be1c-e55226730faa" providerId="ADAL" clId="{3C07B5A0-44E4-47D4-BB78-29DF6A677E86}" dt="2020-10-28T13:42:39.635" v="3403" actId="1037"/>
          <ac:spMkLst>
            <pc:docMk/>
            <pc:sldMk cId="8208055" sldId="6300"/>
            <ac:spMk id="47" creationId="{EE6B27C0-BA33-470E-8667-24F2D9903971}"/>
          </ac:spMkLst>
        </pc:spChg>
        <pc:spChg chg="mod">
          <ac:chgData name="Reese, Holly" userId="ea6f2576-a31d-437d-be1c-e55226730faa" providerId="ADAL" clId="{3C07B5A0-44E4-47D4-BB78-29DF6A677E86}" dt="2020-11-10T09:51:28.616" v="5390" actId="6549"/>
          <ac:spMkLst>
            <pc:docMk/>
            <pc:sldMk cId="8208055" sldId="6300"/>
            <ac:spMk id="48" creationId="{819E3678-4571-4337-92F2-3AB2CA3BB93B}"/>
          </ac:spMkLst>
        </pc:spChg>
        <pc:spChg chg="mod">
          <ac:chgData name="Reese, Holly" userId="ea6f2576-a31d-437d-be1c-e55226730faa" providerId="ADAL" clId="{3C07B5A0-44E4-47D4-BB78-29DF6A677E86}" dt="2020-11-10T10:00:34.209" v="5643" actId="20577"/>
          <ac:spMkLst>
            <pc:docMk/>
            <pc:sldMk cId="8208055" sldId="6300"/>
            <ac:spMk id="49" creationId="{E065E29B-9AB3-4055-95C2-646CCE351C71}"/>
          </ac:spMkLst>
        </pc:spChg>
        <pc:spChg chg="mod">
          <ac:chgData name="Reese, Holly" userId="ea6f2576-a31d-437d-be1c-e55226730faa" providerId="ADAL" clId="{3C07B5A0-44E4-47D4-BB78-29DF6A677E86}" dt="2020-10-28T14:20:32.295" v="3446" actId="1036"/>
          <ac:spMkLst>
            <pc:docMk/>
            <pc:sldMk cId="8208055" sldId="6300"/>
            <ac:spMk id="50" creationId="{0AA2A19B-25B9-4398-8720-D6E1123B1940}"/>
          </ac:spMkLst>
        </pc:spChg>
        <pc:spChg chg="mod">
          <ac:chgData name="Reese, Holly" userId="ea6f2576-a31d-437d-be1c-e55226730faa" providerId="ADAL" clId="{3C07B5A0-44E4-47D4-BB78-29DF6A677E86}" dt="2020-10-28T13:42:21.684" v="3397" actId="1038"/>
          <ac:spMkLst>
            <pc:docMk/>
            <pc:sldMk cId="8208055" sldId="6300"/>
            <ac:spMk id="61" creationId="{6EC6A12A-C0C1-4808-A88F-A94352525406}"/>
          </ac:spMkLst>
        </pc:spChg>
        <pc:spChg chg="mod">
          <ac:chgData name="Reese, Holly" userId="ea6f2576-a31d-437d-be1c-e55226730faa" providerId="ADAL" clId="{3C07B5A0-44E4-47D4-BB78-29DF6A677E86}" dt="2020-11-10T09:51:57.784" v="5403" actId="20577"/>
          <ac:spMkLst>
            <pc:docMk/>
            <pc:sldMk cId="8208055" sldId="6300"/>
            <ac:spMk id="62" creationId="{4BE995B7-3A5F-4977-BF89-C2257F4B83B2}"/>
          </ac:spMkLst>
        </pc:spChg>
        <pc:spChg chg="add mod">
          <ac:chgData name="Reese, Holly" userId="ea6f2576-a31d-437d-be1c-e55226730faa" providerId="ADAL" clId="{3C07B5A0-44E4-47D4-BB78-29DF6A677E86}" dt="2020-11-10T09:59:26.178" v="5627" actId="113"/>
          <ac:spMkLst>
            <pc:docMk/>
            <pc:sldMk cId="8208055" sldId="6300"/>
            <ac:spMk id="63" creationId="{FD6F051D-013F-4A2A-8865-5D109C4383F0}"/>
          </ac:spMkLst>
        </pc:spChg>
        <pc:spChg chg="mod">
          <ac:chgData name="Reese, Holly" userId="ea6f2576-a31d-437d-be1c-e55226730faa" providerId="ADAL" clId="{3C07B5A0-44E4-47D4-BB78-29DF6A677E86}" dt="2020-10-28T14:15:55.230" v="3412" actId="20577"/>
          <ac:spMkLst>
            <pc:docMk/>
            <pc:sldMk cId="8208055" sldId="6300"/>
            <ac:spMk id="64" creationId="{FE5E06BB-6866-4881-A584-D127DD89AA1A}"/>
          </ac:spMkLst>
        </pc:spChg>
        <pc:spChg chg="mod">
          <ac:chgData name="Reese, Holly" userId="ea6f2576-a31d-437d-be1c-e55226730faa" providerId="ADAL" clId="{3C07B5A0-44E4-47D4-BB78-29DF6A677E86}" dt="2020-11-13T15:10:29.674" v="5720" actId="1038"/>
          <ac:spMkLst>
            <pc:docMk/>
            <pc:sldMk cId="8208055" sldId="6300"/>
            <ac:spMk id="67" creationId="{090A9E7A-B642-475D-AF8F-D17BDE2C8D6B}"/>
          </ac:spMkLst>
        </pc:spChg>
        <pc:spChg chg="add del mod">
          <ac:chgData name="Reese, Holly" userId="ea6f2576-a31d-437d-be1c-e55226730faa" providerId="ADAL" clId="{3C07B5A0-44E4-47D4-BB78-29DF6A677E86}" dt="2020-11-10T09:46:42.074" v="5205" actId="478"/>
          <ac:spMkLst>
            <pc:docMk/>
            <pc:sldMk cId="8208055" sldId="6300"/>
            <ac:spMk id="68" creationId="{336AE0BA-6961-47CC-9C73-0DF9FE0D0B50}"/>
          </ac:spMkLst>
        </pc:spChg>
        <pc:spChg chg="mod">
          <ac:chgData name="Reese, Holly" userId="ea6f2576-a31d-437d-be1c-e55226730faa" providerId="ADAL" clId="{3C07B5A0-44E4-47D4-BB78-29DF6A677E86}" dt="2020-11-10T10:00:39.597" v="5649" actId="20577"/>
          <ac:spMkLst>
            <pc:docMk/>
            <pc:sldMk cId="8208055" sldId="6300"/>
            <ac:spMk id="71" creationId="{A527E61E-5ED2-41D4-B31A-193780BDCAFB}"/>
          </ac:spMkLst>
        </pc:spChg>
        <pc:spChg chg="mod">
          <ac:chgData name="Reese, Holly" userId="ea6f2576-a31d-437d-be1c-e55226730faa" providerId="ADAL" clId="{3C07B5A0-44E4-47D4-BB78-29DF6A677E86}" dt="2020-10-28T14:18:53.543" v="3444" actId="1035"/>
          <ac:spMkLst>
            <pc:docMk/>
            <pc:sldMk cId="8208055" sldId="6300"/>
            <ac:spMk id="72" creationId="{31476540-5715-475F-BDD4-C93A29B1747C}"/>
          </ac:spMkLst>
        </pc:spChg>
        <pc:spChg chg="mod">
          <ac:chgData name="Reese, Holly" userId="ea6f2576-a31d-437d-be1c-e55226730faa" providerId="ADAL" clId="{3C07B5A0-44E4-47D4-BB78-29DF6A677E86}" dt="2020-10-28T13:37:05.533" v="3258" actId="1076"/>
          <ac:spMkLst>
            <pc:docMk/>
            <pc:sldMk cId="8208055" sldId="6300"/>
            <ac:spMk id="73" creationId="{760F0632-6A8C-4C68-934D-25026544BDC9}"/>
          </ac:spMkLst>
        </pc:spChg>
        <pc:spChg chg="del mod">
          <ac:chgData name="Reese, Holly" userId="ea6f2576-a31d-437d-be1c-e55226730faa" providerId="ADAL" clId="{3C07B5A0-44E4-47D4-BB78-29DF6A677E86}" dt="2020-11-10T09:54:24.748" v="5452" actId="478"/>
          <ac:spMkLst>
            <pc:docMk/>
            <pc:sldMk cId="8208055" sldId="6300"/>
            <ac:spMk id="74" creationId="{D13466C7-E754-4BF9-A951-F7830FD372A2}"/>
          </ac:spMkLst>
        </pc:spChg>
        <pc:spChg chg="mod">
          <ac:chgData name="Reese, Holly" userId="ea6f2576-a31d-437d-be1c-e55226730faa" providerId="ADAL" clId="{3C07B5A0-44E4-47D4-BB78-29DF6A677E86}" dt="2020-10-28T13:39:04.270" v="3324" actId="20577"/>
          <ac:spMkLst>
            <pc:docMk/>
            <pc:sldMk cId="8208055" sldId="6300"/>
            <ac:spMk id="75" creationId="{00EB129A-BA86-46A7-9926-C0D4A156760C}"/>
          </ac:spMkLst>
        </pc:spChg>
        <pc:spChg chg="mod">
          <ac:chgData name="Reese, Holly" userId="ea6f2576-a31d-437d-be1c-e55226730faa" providerId="ADAL" clId="{3C07B5A0-44E4-47D4-BB78-29DF6A677E86}" dt="2020-11-10T09:59:41.256" v="5631" actId="404"/>
          <ac:spMkLst>
            <pc:docMk/>
            <pc:sldMk cId="8208055" sldId="6300"/>
            <ac:spMk id="76" creationId="{514496EA-E67F-4CF6-A860-1CF111F929C4}"/>
          </ac:spMkLst>
        </pc:spChg>
        <pc:spChg chg="mod">
          <ac:chgData name="Reese, Holly" userId="ea6f2576-a31d-437d-be1c-e55226730faa" providerId="ADAL" clId="{3C07B5A0-44E4-47D4-BB78-29DF6A677E86}" dt="2020-11-13T15:10:18.484" v="5666" actId="1037"/>
          <ac:spMkLst>
            <pc:docMk/>
            <pc:sldMk cId="8208055" sldId="6300"/>
            <ac:spMk id="77" creationId="{9E5B1DB0-403E-41BC-A559-010E07BD3A72}"/>
          </ac:spMkLst>
        </pc:spChg>
        <pc:spChg chg="add mod">
          <ac:chgData name="Reese, Holly" userId="ea6f2576-a31d-437d-be1c-e55226730faa" providerId="ADAL" clId="{3C07B5A0-44E4-47D4-BB78-29DF6A677E86}" dt="2020-11-10T09:56:20.416" v="5559" actId="20577"/>
          <ac:spMkLst>
            <pc:docMk/>
            <pc:sldMk cId="8208055" sldId="6300"/>
            <ac:spMk id="79" creationId="{A81DE39D-86E9-4744-BCAE-E113575C3B01}"/>
          </ac:spMkLst>
        </pc:spChg>
        <pc:spChg chg="add mod">
          <ac:chgData name="Reese, Holly" userId="ea6f2576-a31d-437d-be1c-e55226730faa" providerId="ADAL" clId="{3C07B5A0-44E4-47D4-BB78-29DF6A677E86}" dt="2020-11-10T09:57:34.215" v="5577" actId="14100"/>
          <ac:spMkLst>
            <pc:docMk/>
            <pc:sldMk cId="8208055" sldId="6300"/>
            <ac:spMk id="80" creationId="{771C5BE2-81B4-497E-9DB4-866E2E5DE086}"/>
          </ac:spMkLst>
        </pc:spChg>
        <pc:spChg chg="mod">
          <ac:chgData name="Reese, Holly" userId="ea6f2576-a31d-437d-be1c-e55226730faa" providerId="ADAL" clId="{3C07B5A0-44E4-47D4-BB78-29DF6A677E86}" dt="2020-10-28T13:34:35.092" v="3210" actId="1076"/>
          <ac:spMkLst>
            <pc:docMk/>
            <pc:sldMk cId="8208055" sldId="6300"/>
            <ac:spMk id="81" creationId="{93D4C0CA-2E21-416F-9E34-5165287F6155}"/>
          </ac:spMkLst>
        </pc:spChg>
        <pc:spChg chg="mod">
          <ac:chgData name="Reese, Holly" userId="ea6f2576-a31d-437d-be1c-e55226730faa" providerId="ADAL" clId="{3C07B5A0-44E4-47D4-BB78-29DF6A677E86}" dt="2020-11-04T10:13:03.969" v="3682" actId="208"/>
          <ac:spMkLst>
            <pc:docMk/>
            <pc:sldMk cId="8208055" sldId="6300"/>
            <ac:spMk id="83" creationId="{56330C73-B2DB-4A97-9B12-A58A3E468EAD}"/>
          </ac:spMkLst>
        </pc:spChg>
        <pc:spChg chg="mod">
          <ac:chgData name="Reese, Holly" userId="ea6f2576-a31d-437d-be1c-e55226730faa" providerId="ADAL" clId="{3C07B5A0-44E4-47D4-BB78-29DF6A677E86}" dt="2020-10-28T13:37:14.765" v="3260" actId="20577"/>
          <ac:spMkLst>
            <pc:docMk/>
            <pc:sldMk cId="8208055" sldId="6300"/>
            <ac:spMk id="84" creationId="{12813FC3-46BE-481C-88E0-3B1833ED3B3A}"/>
          </ac:spMkLst>
        </pc:spChg>
        <pc:spChg chg="mod">
          <ac:chgData name="Reese, Holly" userId="ea6f2576-a31d-437d-be1c-e55226730faa" providerId="ADAL" clId="{3C07B5A0-44E4-47D4-BB78-29DF6A677E86}" dt="2020-11-04T10:13:11.157" v="3686" actId="208"/>
          <ac:spMkLst>
            <pc:docMk/>
            <pc:sldMk cId="8208055" sldId="6300"/>
            <ac:spMk id="85" creationId="{1DD04E85-12F8-4995-88B0-7EB19BE532DE}"/>
          </ac:spMkLst>
        </pc:spChg>
        <pc:cxnChg chg="del">
          <ac:chgData name="Reese, Holly" userId="ea6f2576-a31d-437d-be1c-e55226730faa" providerId="ADAL" clId="{3C07B5A0-44E4-47D4-BB78-29DF6A677E86}" dt="2020-11-10T09:55:36.158" v="5493" actId="478"/>
          <ac:cxnSpMkLst>
            <pc:docMk/>
            <pc:sldMk cId="8208055" sldId="6300"/>
            <ac:cxnSpMk id="69" creationId="{A10E8970-01D6-4BE1-9541-8ED713CBF2CF}"/>
          </ac:cxnSpMkLst>
        </pc:cxnChg>
        <pc:cxnChg chg="del mod ord">
          <ac:chgData name="Reese, Holly" userId="ea6f2576-a31d-437d-be1c-e55226730faa" providerId="ADAL" clId="{3C07B5A0-44E4-47D4-BB78-29DF6A677E86}" dt="2020-11-10T09:55:34.296" v="5492" actId="478"/>
          <ac:cxnSpMkLst>
            <pc:docMk/>
            <pc:sldMk cId="8208055" sldId="6300"/>
            <ac:cxnSpMk id="70" creationId="{241276F3-D612-4922-B758-2D94D614401F}"/>
          </ac:cxnSpMkLst>
        </pc:cxnChg>
        <pc:cxnChg chg="del">
          <ac:chgData name="Reese, Holly" userId="ea6f2576-a31d-437d-be1c-e55226730faa" providerId="ADAL" clId="{3C07B5A0-44E4-47D4-BB78-29DF6A677E86}" dt="2020-11-10T09:55:37.757" v="5494" actId="478"/>
          <ac:cxnSpMkLst>
            <pc:docMk/>
            <pc:sldMk cId="8208055" sldId="6300"/>
            <ac:cxnSpMk id="78" creationId="{C5025348-09BE-47F6-A10E-286F4C3E5698}"/>
          </ac:cxnSpMkLst>
        </pc:cxnChg>
      </pc:sldChg>
      <pc:sldChg chg="modSp add del">
        <pc:chgData name="Reese, Holly" userId="ea6f2576-a31d-437d-be1c-e55226730faa" providerId="ADAL" clId="{3C07B5A0-44E4-47D4-BB78-29DF6A677E86}" dt="2020-11-10T09:46:02.156" v="5201" actId="2696"/>
        <pc:sldMkLst>
          <pc:docMk/>
          <pc:sldMk cId="260048670" sldId="6301"/>
        </pc:sldMkLst>
        <pc:spChg chg="mod">
          <ac:chgData name="Reese, Holly" userId="ea6f2576-a31d-437d-be1c-e55226730faa" providerId="ADAL" clId="{3C07B5A0-44E4-47D4-BB78-29DF6A677E86}" dt="2020-11-10T09:46:00.554" v="5200" actId="20577"/>
          <ac:spMkLst>
            <pc:docMk/>
            <pc:sldMk cId="260048670" sldId="6301"/>
            <ac:spMk id="3" creationId="{BEE315FF-4439-7F4B-9212-011F717CA90B}"/>
          </ac:spMkLst>
        </pc:spChg>
      </pc:sldChg>
      <pc:sldChg chg="add del">
        <pc:chgData name="Reese, Holly" userId="ea6f2576-a31d-437d-be1c-e55226730faa" providerId="ADAL" clId="{3C07B5A0-44E4-47D4-BB78-29DF6A677E86}" dt="2020-10-28T13:40:18.775" v="3326"/>
        <pc:sldMkLst>
          <pc:docMk/>
          <pc:sldMk cId="1218552211" sldId="6301"/>
        </pc:sldMkLst>
      </pc:sldChg>
      <pc:sldChg chg="modSp add del">
        <pc:chgData name="Reese, Holly" userId="ea6f2576-a31d-437d-be1c-e55226730faa" providerId="ADAL" clId="{3C07B5A0-44E4-47D4-BB78-29DF6A677E86}" dt="2020-11-02T14:00:17.770" v="3537" actId="2696"/>
        <pc:sldMkLst>
          <pc:docMk/>
          <pc:sldMk cId="3564140635" sldId="6301"/>
        </pc:sldMkLst>
        <pc:spChg chg="mod">
          <ac:chgData name="Reese, Holly" userId="ea6f2576-a31d-437d-be1c-e55226730faa" providerId="ADAL" clId="{3C07B5A0-44E4-47D4-BB78-29DF6A677E86}" dt="2020-11-02T13:57:48.596" v="3515" actId="20577"/>
          <ac:spMkLst>
            <pc:docMk/>
            <pc:sldMk cId="3564140635" sldId="6301"/>
            <ac:spMk id="2" creationId="{00000000-0000-0000-0000-000000000000}"/>
          </ac:spMkLst>
        </pc:spChg>
        <pc:spChg chg="mod">
          <ac:chgData name="Reese, Holly" userId="ea6f2576-a31d-437d-be1c-e55226730faa" providerId="ADAL" clId="{3C07B5A0-44E4-47D4-BB78-29DF6A677E86}" dt="2020-11-02T13:57:56.933" v="3517" actId="1076"/>
          <ac:spMkLst>
            <pc:docMk/>
            <pc:sldMk cId="3564140635" sldId="6301"/>
            <ac:spMk id="3" creationId="{00000000-0000-0000-0000-000000000000}"/>
          </ac:spMkLst>
        </pc:spChg>
      </pc:sldChg>
    </pc:docChg>
  </pc:docChgLst>
  <pc:docChgLst>
    <pc:chgData name="Reese, Holly" userId="ea6f2576-a31d-437d-be1c-e55226730faa" providerId="ADAL" clId="{4901A050-5EE7-4982-91E6-079E66E375DF}"/>
    <pc:docChg chg="undo custSel modSld">
      <pc:chgData name="Reese, Holly" userId="ea6f2576-a31d-437d-be1c-e55226730faa" providerId="ADAL" clId="{4901A050-5EE7-4982-91E6-079E66E375DF}" dt="2020-08-26T12:21:27.146" v="433" actId="12"/>
      <pc:docMkLst>
        <pc:docMk/>
      </pc:docMkLst>
      <pc:sldChg chg="modSp">
        <pc:chgData name="Reese, Holly" userId="ea6f2576-a31d-437d-be1c-e55226730faa" providerId="ADAL" clId="{4901A050-5EE7-4982-91E6-079E66E375DF}" dt="2020-08-04T12:18:27.316" v="20" actId="20577"/>
        <pc:sldMkLst>
          <pc:docMk/>
          <pc:sldMk cId="4149193767" sldId="347"/>
        </pc:sldMkLst>
        <pc:spChg chg="mod">
          <ac:chgData name="Reese, Holly" userId="ea6f2576-a31d-437d-be1c-e55226730faa" providerId="ADAL" clId="{4901A050-5EE7-4982-91E6-079E66E375DF}" dt="2020-08-04T12:18:27.316" v="20" actId="20577"/>
          <ac:spMkLst>
            <pc:docMk/>
            <pc:sldMk cId="4149193767" sldId="347"/>
            <ac:spMk id="3" creationId="{00000000-0000-0000-0000-000000000000}"/>
          </ac:spMkLst>
        </pc:spChg>
      </pc:sldChg>
      <pc:sldChg chg="modSp">
        <pc:chgData name="Reese, Holly" userId="ea6f2576-a31d-437d-be1c-e55226730faa" providerId="ADAL" clId="{4901A050-5EE7-4982-91E6-079E66E375DF}" dt="2020-08-26T12:21:27.146" v="433" actId="12"/>
        <pc:sldMkLst>
          <pc:docMk/>
          <pc:sldMk cId="3823065689" sldId="427"/>
        </pc:sldMkLst>
        <pc:graphicFrameChg chg="mod modGraphic">
          <ac:chgData name="Reese, Holly" userId="ea6f2576-a31d-437d-be1c-e55226730faa" providerId="ADAL" clId="{4901A050-5EE7-4982-91E6-079E66E375DF}" dt="2020-08-26T12:21:27.146" v="433" actId="12"/>
          <ac:graphicFrameMkLst>
            <pc:docMk/>
            <pc:sldMk cId="3823065689" sldId="427"/>
            <ac:graphicFrameMk id="10" creationId="{00000000-0000-0000-0000-000000000000}"/>
          </ac:graphicFrameMkLst>
        </pc:graphicFrameChg>
      </pc:sldChg>
      <pc:sldChg chg="addSp delSp modSp">
        <pc:chgData name="Reese, Holly" userId="ea6f2576-a31d-437d-be1c-e55226730faa" providerId="ADAL" clId="{4901A050-5EE7-4982-91E6-079E66E375DF}" dt="2020-08-26T12:13:20.668" v="358" actId="20577"/>
        <pc:sldMkLst>
          <pc:docMk/>
          <pc:sldMk cId="2406354279" sldId="476"/>
        </pc:sldMkLst>
        <pc:spChg chg="add mod">
          <ac:chgData name="Reese, Holly" userId="ea6f2576-a31d-437d-be1c-e55226730faa" providerId="ADAL" clId="{4901A050-5EE7-4982-91E6-079E66E375DF}" dt="2020-08-26T12:13:20.668" v="358" actId="20577"/>
          <ac:spMkLst>
            <pc:docMk/>
            <pc:sldMk cId="2406354279" sldId="476"/>
            <ac:spMk id="3" creationId="{3ADBFF7A-F5CC-4C79-A5A0-972C01814E3D}"/>
          </ac:spMkLst>
        </pc:spChg>
        <pc:spChg chg="del">
          <ac:chgData name="Reese, Holly" userId="ea6f2576-a31d-437d-be1c-e55226730faa" providerId="ADAL" clId="{4901A050-5EE7-4982-91E6-079E66E375DF}" dt="2020-08-26T12:08:04.655" v="212" actId="478"/>
          <ac:spMkLst>
            <pc:docMk/>
            <pc:sldMk cId="2406354279" sldId="476"/>
            <ac:spMk id="66" creationId="{1DAE8F38-7677-4BC0-8F18-4874D50F8F18}"/>
          </ac:spMkLst>
        </pc:spChg>
        <pc:grpChg chg="del">
          <ac:chgData name="Reese, Holly" userId="ea6f2576-a31d-437d-be1c-e55226730faa" providerId="ADAL" clId="{4901A050-5EE7-4982-91E6-079E66E375DF}" dt="2020-08-26T12:08:00.169" v="211" actId="478"/>
          <ac:grpSpMkLst>
            <pc:docMk/>
            <pc:sldMk cId="2406354279" sldId="476"/>
            <ac:grpSpMk id="21" creationId="{00000000-0000-0000-0000-000000000000}"/>
          </ac:grpSpMkLst>
        </pc:grpChg>
        <pc:picChg chg="add mod">
          <ac:chgData name="Reese, Holly" userId="ea6f2576-a31d-437d-be1c-e55226730faa" providerId="ADAL" clId="{4901A050-5EE7-4982-91E6-079E66E375DF}" dt="2020-08-26T12:12:55.139" v="351" actId="1035"/>
          <ac:picMkLst>
            <pc:docMk/>
            <pc:sldMk cId="2406354279" sldId="476"/>
            <ac:picMk id="4" creationId="{4AE03D98-4E20-49DA-A9F5-A8177CDBE3FC}"/>
          </ac:picMkLst>
        </pc:picChg>
        <pc:picChg chg="add mod">
          <ac:chgData name="Reese, Holly" userId="ea6f2576-a31d-437d-be1c-e55226730faa" providerId="ADAL" clId="{4901A050-5EE7-4982-91E6-079E66E375DF}" dt="2020-08-26T12:12:40.884" v="330" actId="1036"/>
          <ac:picMkLst>
            <pc:docMk/>
            <pc:sldMk cId="2406354279" sldId="476"/>
            <ac:picMk id="5" creationId="{FF0AB01D-F98B-4E4E-84D4-C4BC3A706CC5}"/>
          </ac:picMkLst>
        </pc:picChg>
      </pc:sldChg>
      <pc:sldChg chg="addSp delSp modSp">
        <pc:chgData name="Reese, Holly" userId="ea6f2576-a31d-437d-be1c-e55226730faa" providerId="ADAL" clId="{4901A050-5EE7-4982-91E6-079E66E375DF}" dt="2020-08-26T10:28:57.220" v="125" actId="170"/>
        <pc:sldMkLst>
          <pc:docMk/>
          <pc:sldMk cId="2187554138" sldId="508"/>
        </pc:sldMkLst>
        <pc:spChg chg="mod ord">
          <ac:chgData name="Reese, Holly" userId="ea6f2576-a31d-437d-be1c-e55226730faa" providerId="ADAL" clId="{4901A050-5EE7-4982-91E6-079E66E375DF}" dt="2020-08-26T10:28:57.220" v="125" actId="170"/>
          <ac:spMkLst>
            <pc:docMk/>
            <pc:sldMk cId="2187554138" sldId="508"/>
            <ac:spMk id="2" creationId="{16071D1C-9823-41A2-8EA1-B29C25078EF0}"/>
          </ac:spMkLst>
        </pc:spChg>
        <pc:picChg chg="add mod">
          <ac:chgData name="Reese, Holly" userId="ea6f2576-a31d-437d-be1c-e55226730faa" providerId="ADAL" clId="{4901A050-5EE7-4982-91E6-079E66E375DF}" dt="2020-08-26T10:28:51.853" v="124" actId="1076"/>
          <ac:picMkLst>
            <pc:docMk/>
            <pc:sldMk cId="2187554138" sldId="508"/>
            <ac:picMk id="3" creationId="{E56D4DC7-BD7D-42FB-9521-BDFB7F151D32}"/>
          </ac:picMkLst>
        </pc:picChg>
        <pc:picChg chg="del">
          <ac:chgData name="Reese, Holly" userId="ea6f2576-a31d-437d-be1c-e55226730faa" providerId="ADAL" clId="{4901A050-5EE7-4982-91E6-079E66E375DF}" dt="2020-08-26T10:27:19.562" v="21" actId="478"/>
          <ac:picMkLst>
            <pc:docMk/>
            <pc:sldMk cId="2187554138" sldId="508"/>
            <ac:picMk id="15" creationId="{7D653010-D5A8-41A5-8EDC-5C9A55308CE4}"/>
          </ac:picMkLst>
        </pc:picChg>
      </pc:sldChg>
      <pc:sldChg chg="modNotesTx">
        <pc:chgData name="Reese, Holly" userId="ea6f2576-a31d-437d-be1c-e55226730faa" providerId="ADAL" clId="{4901A050-5EE7-4982-91E6-079E66E375DF}" dt="2020-08-26T11:47:01.477" v="174" actId="20577"/>
        <pc:sldMkLst>
          <pc:docMk/>
          <pc:sldMk cId="3378120185" sldId="512"/>
        </pc:sldMkLst>
      </pc:sldChg>
      <pc:sldChg chg="modSp">
        <pc:chgData name="Reese, Holly" userId="ea6f2576-a31d-437d-be1c-e55226730faa" providerId="ADAL" clId="{4901A050-5EE7-4982-91E6-079E66E375DF}" dt="2020-08-26T11:20:05.359" v="134" actId="6549"/>
        <pc:sldMkLst>
          <pc:docMk/>
          <pc:sldMk cId="1352512128" sldId="519"/>
        </pc:sldMkLst>
        <pc:spChg chg="mod">
          <ac:chgData name="Reese, Holly" userId="ea6f2576-a31d-437d-be1c-e55226730faa" providerId="ADAL" clId="{4901A050-5EE7-4982-91E6-079E66E375DF}" dt="2020-08-26T11:20:05.359" v="134" actId="6549"/>
          <ac:spMkLst>
            <pc:docMk/>
            <pc:sldMk cId="1352512128" sldId="519"/>
            <ac:spMk id="2" creationId="{3794B74C-38BD-4CD2-9DEC-FCFEF8F70932}"/>
          </ac:spMkLst>
        </pc:spChg>
      </pc:sldChg>
    </pc:docChg>
  </pc:docChgLst>
  <pc:docChgLst>
    <pc:chgData name="Reese, Holly" userId="ea6f2576-a31d-437d-be1c-e55226730faa" providerId="ADAL" clId="{393A6919-7786-4BD9-9396-18B8ECB8F06C}"/>
    <pc:docChg chg="undo custSel addSld delSld modSld sldOrd modSection">
      <pc:chgData name="Reese, Holly" userId="ea6f2576-a31d-437d-be1c-e55226730faa" providerId="ADAL" clId="{393A6919-7786-4BD9-9396-18B8ECB8F06C}" dt="2020-07-20T10:40:25.031" v="2661" actId="20577"/>
      <pc:docMkLst>
        <pc:docMk/>
      </pc:docMkLst>
      <pc:sldChg chg="delSp modSp ord">
        <pc:chgData name="Reese, Holly" userId="ea6f2576-a31d-437d-be1c-e55226730faa" providerId="ADAL" clId="{393A6919-7786-4BD9-9396-18B8ECB8F06C}" dt="2020-07-20T10:36:10.383" v="2658"/>
        <pc:sldMkLst>
          <pc:docMk/>
          <pc:sldMk cId="0" sldId="344"/>
        </pc:sldMkLst>
        <pc:spChg chg="del">
          <ac:chgData name="Reese, Holly" userId="ea6f2576-a31d-437d-be1c-e55226730faa" providerId="ADAL" clId="{393A6919-7786-4BD9-9396-18B8ECB8F06C}" dt="2020-07-02T15:43:00.753" v="1662" actId="478"/>
          <ac:spMkLst>
            <pc:docMk/>
            <pc:sldMk cId="0" sldId="344"/>
            <ac:spMk id="5" creationId="{00000000-0000-0000-0000-000000000000}"/>
          </ac:spMkLst>
        </pc:spChg>
        <pc:spChg chg="mod">
          <ac:chgData name="Reese, Holly" userId="ea6f2576-a31d-437d-be1c-e55226730faa" providerId="ADAL" clId="{393A6919-7786-4BD9-9396-18B8ECB8F06C}" dt="2020-07-20T10:28:13.252" v="2506"/>
          <ac:spMkLst>
            <pc:docMk/>
            <pc:sldMk cId="0" sldId="344"/>
            <ac:spMk id="8" creationId="{00000000-0000-0000-0000-000000000000}"/>
          </ac:spMkLst>
        </pc:spChg>
        <pc:spChg chg="del mod">
          <ac:chgData name="Reese, Holly" userId="ea6f2576-a31d-437d-be1c-e55226730faa" providerId="ADAL" clId="{393A6919-7786-4BD9-9396-18B8ECB8F06C}" dt="2020-07-02T15:45:43.851" v="1758" actId="478"/>
          <ac:spMkLst>
            <pc:docMk/>
            <pc:sldMk cId="0" sldId="344"/>
            <ac:spMk id="9" creationId="{00000000-0000-0000-0000-000000000000}"/>
          </ac:spMkLst>
        </pc:spChg>
      </pc:sldChg>
      <pc:sldChg chg="modSp">
        <pc:chgData name="Reese, Holly" userId="ea6f2576-a31d-437d-be1c-e55226730faa" providerId="ADAL" clId="{393A6919-7786-4BD9-9396-18B8ECB8F06C}" dt="2020-07-02T16:09:07.574" v="2364" actId="6549"/>
        <pc:sldMkLst>
          <pc:docMk/>
          <pc:sldMk cId="4149193767" sldId="347"/>
        </pc:sldMkLst>
        <pc:spChg chg="mod">
          <ac:chgData name="Reese, Holly" userId="ea6f2576-a31d-437d-be1c-e55226730faa" providerId="ADAL" clId="{393A6919-7786-4BD9-9396-18B8ECB8F06C}" dt="2020-07-02T16:08:40.724" v="2352" actId="20577"/>
          <ac:spMkLst>
            <pc:docMk/>
            <pc:sldMk cId="4149193767" sldId="347"/>
            <ac:spMk id="3" creationId="{00000000-0000-0000-0000-000000000000}"/>
          </ac:spMkLst>
        </pc:spChg>
        <pc:spChg chg="mod">
          <ac:chgData name="Reese, Holly" userId="ea6f2576-a31d-437d-be1c-e55226730faa" providerId="ADAL" clId="{393A6919-7786-4BD9-9396-18B8ECB8F06C}" dt="2020-07-02T16:09:07.574" v="2364" actId="6549"/>
          <ac:spMkLst>
            <pc:docMk/>
            <pc:sldMk cId="4149193767" sldId="347"/>
            <ac:spMk id="5" creationId="{00000000-0000-0000-0000-000000000000}"/>
          </ac:spMkLst>
        </pc:spChg>
      </pc:sldChg>
      <pc:sldChg chg="modSp ord">
        <pc:chgData name="Reese, Holly" userId="ea6f2576-a31d-437d-be1c-e55226730faa" providerId="ADAL" clId="{393A6919-7786-4BD9-9396-18B8ECB8F06C}" dt="2020-07-20T10:31:41.361" v="2572"/>
        <pc:sldMkLst>
          <pc:docMk/>
          <pc:sldMk cId="2367275997" sldId="357"/>
        </pc:sldMkLst>
        <pc:graphicFrameChg chg="mod modGraphic">
          <ac:chgData name="Reese, Holly" userId="ea6f2576-a31d-437d-be1c-e55226730faa" providerId="ADAL" clId="{393A6919-7786-4BD9-9396-18B8ECB8F06C}" dt="2020-07-02T14:53:58.396" v="1129" actId="20577"/>
          <ac:graphicFrameMkLst>
            <pc:docMk/>
            <pc:sldMk cId="2367275997" sldId="357"/>
            <ac:graphicFrameMk id="237" creationId="{00000000-0000-0000-0000-000000000000}"/>
          </ac:graphicFrameMkLst>
        </pc:graphicFrameChg>
      </pc:sldChg>
      <pc:sldChg chg="ord">
        <pc:chgData name="Reese, Holly" userId="ea6f2576-a31d-437d-be1c-e55226730faa" providerId="ADAL" clId="{393A6919-7786-4BD9-9396-18B8ECB8F06C}" dt="2020-07-02T15:48:11.562" v="1898"/>
        <pc:sldMkLst>
          <pc:docMk/>
          <pc:sldMk cId="2892158024" sldId="393"/>
        </pc:sldMkLst>
      </pc:sldChg>
      <pc:sldChg chg="ord">
        <pc:chgData name="Reese, Holly" userId="ea6f2576-a31d-437d-be1c-e55226730faa" providerId="ADAL" clId="{393A6919-7786-4BD9-9396-18B8ECB8F06C}" dt="2020-07-02T15:48:21.515" v="1899"/>
        <pc:sldMkLst>
          <pc:docMk/>
          <pc:sldMk cId="3337625037" sldId="394"/>
        </pc:sldMkLst>
      </pc:sldChg>
      <pc:sldChg chg="del">
        <pc:chgData name="Reese, Holly" userId="ea6f2576-a31d-437d-be1c-e55226730faa" providerId="ADAL" clId="{393A6919-7786-4BD9-9396-18B8ECB8F06C}" dt="2020-07-02T15:34:07.651" v="1607" actId="2696"/>
        <pc:sldMkLst>
          <pc:docMk/>
          <pc:sldMk cId="4127609926" sldId="403"/>
        </pc:sldMkLst>
      </pc:sldChg>
      <pc:sldChg chg="modSp">
        <pc:chgData name="Reese, Holly" userId="ea6f2576-a31d-437d-be1c-e55226730faa" providerId="ADAL" clId="{393A6919-7786-4BD9-9396-18B8ECB8F06C}" dt="2020-07-02T15:16:08.958" v="1509" actId="13926"/>
        <pc:sldMkLst>
          <pc:docMk/>
          <pc:sldMk cId="3823065689" sldId="427"/>
        </pc:sldMkLst>
        <pc:graphicFrameChg chg="modGraphic">
          <ac:chgData name="Reese, Holly" userId="ea6f2576-a31d-437d-be1c-e55226730faa" providerId="ADAL" clId="{393A6919-7786-4BD9-9396-18B8ECB8F06C}" dt="2020-07-02T15:16:08.958" v="1509" actId="13926"/>
          <ac:graphicFrameMkLst>
            <pc:docMk/>
            <pc:sldMk cId="3823065689" sldId="427"/>
            <ac:graphicFrameMk id="10" creationId="{00000000-0000-0000-0000-000000000000}"/>
          </ac:graphicFrameMkLst>
        </pc:graphicFrameChg>
      </pc:sldChg>
      <pc:sldChg chg="ord">
        <pc:chgData name="Reese, Holly" userId="ea6f2576-a31d-437d-be1c-e55226730faa" providerId="ADAL" clId="{393A6919-7786-4BD9-9396-18B8ECB8F06C}" dt="2020-07-02T15:43:30.971" v="1663"/>
        <pc:sldMkLst>
          <pc:docMk/>
          <pc:sldMk cId="721089621" sldId="428"/>
        </pc:sldMkLst>
      </pc:sldChg>
      <pc:sldChg chg="del">
        <pc:chgData name="Reese, Holly" userId="ea6f2576-a31d-437d-be1c-e55226730faa" providerId="ADAL" clId="{393A6919-7786-4BD9-9396-18B8ECB8F06C}" dt="2020-07-02T15:38:06.882" v="1620" actId="2696"/>
        <pc:sldMkLst>
          <pc:docMk/>
          <pc:sldMk cId="3710937003" sldId="448"/>
        </pc:sldMkLst>
      </pc:sldChg>
      <pc:sldChg chg="addSp modSp">
        <pc:chgData name="Reese, Holly" userId="ea6f2576-a31d-437d-be1c-e55226730faa" providerId="ADAL" clId="{393A6919-7786-4BD9-9396-18B8ECB8F06C}" dt="2020-07-02T15:19:24.575" v="1571" actId="20577"/>
        <pc:sldMkLst>
          <pc:docMk/>
          <pc:sldMk cId="3955663265" sldId="454"/>
        </pc:sldMkLst>
        <pc:spChg chg="add mod">
          <ac:chgData name="Reese, Holly" userId="ea6f2576-a31d-437d-be1c-e55226730faa" providerId="ADAL" clId="{393A6919-7786-4BD9-9396-18B8ECB8F06C}" dt="2020-07-02T15:19:24.575" v="1571" actId="20577"/>
          <ac:spMkLst>
            <pc:docMk/>
            <pc:sldMk cId="3955663265" sldId="454"/>
            <ac:spMk id="6" creationId="{4C79800E-DF66-418D-B549-34A2FF7173B4}"/>
          </ac:spMkLst>
        </pc:spChg>
        <pc:graphicFrameChg chg="modGraphic">
          <ac:chgData name="Reese, Holly" userId="ea6f2576-a31d-437d-be1c-e55226730faa" providerId="ADAL" clId="{393A6919-7786-4BD9-9396-18B8ECB8F06C}" dt="2020-07-02T15:18:19.174" v="1518" actId="20577"/>
          <ac:graphicFrameMkLst>
            <pc:docMk/>
            <pc:sldMk cId="3955663265" sldId="454"/>
            <ac:graphicFrameMk id="9" creationId="{00000000-0000-0000-0000-000000000000}"/>
          </ac:graphicFrameMkLst>
        </pc:graphicFrameChg>
      </pc:sldChg>
      <pc:sldChg chg="addSp modSp">
        <pc:chgData name="Reese, Holly" userId="ea6f2576-a31d-437d-be1c-e55226730faa" providerId="ADAL" clId="{393A6919-7786-4BD9-9396-18B8ECB8F06C}" dt="2020-07-02T15:17:47.878" v="1516" actId="1076"/>
        <pc:sldMkLst>
          <pc:docMk/>
          <pc:sldMk cId="4272623857" sldId="457"/>
        </pc:sldMkLst>
        <pc:spChg chg="add mod">
          <ac:chgData name="Reese, Holly" userId="ea6f2576-a31d-437d-be1c-e55226730faa" providerId="ADAL" clId="{393A6919-7786-4BD9-9396-18B8ECB8F06C}" dt="2020-07-02T15:17:47.878" v="1516" actId="1076"/>
          <ac:spMkLst>
            <pc:docMk/>
            <pc:sldMk cId="4272623857" sldId="457"/>
            <ac:spMk id="6" creationId="{171CF5E5-07F3-4675-8CD2-3D01406599D4}"/>
          </ac:spMkLst>
        </pc:spChg>
        <pc:graphicFrameChg chg="modGraphic">
          <ac:chgData name="Reese, Holly" userId="ea6f2576-a31d-437d-be1c-e55226730faa" providerId="ADAL" clId="{393A6919-7786-4BD9-9396-18B8ECB8F06C}" dt="2020-07-02T15:17:13.614" v="1514" actId="20577"/>
          <ac:graphicFrameMkLst>
            <pc:docMk/>
            <pc:sldMk cId="4272623857" sldId="457"/>
            <ac:graphicFrameMk id="8" creationId="{00000000-0000-0000-0000-000000000000}"/>
          </ac:graphicFrameMkLst>
        </pc:graphicFrameChg>
      </pc:sldChg>
      <pc:sldChg chg="modSp">
        <pc:chgData name="Reese, Holly" userId="ea6f2576-a31d-437d-be1c-e55226730faa" providerId="ADAL" clId="{393A6919-7786-4BD9-9396-18B8ECB8F06C}" dt="2020-07-02T15:10:22.026" v="1417" actId="20577"/>
        <pc:sldMkLst>
          <pc:docMk/>
          <pc:sldMk cId="2857811569" sldId="459"/>
        </pc:sldMkLst>
        <pc:spChg chg="mod">
          <ac:chgData name="Reese, Holly" userId="ea6f2576-a31d-437d-be1c-e55226730faa" providerId="ADAL" clId="{393A6919-7786-4BD9-9396-18B8ECB8F06C}" dt="2020-07-02T14:51:48.307" v="1060" actId="20577"/>
          <ac:spMkLst>
            <pc:docMk/>
            <pc:sldMk cId="2857811569" sldId="459"/>
            <ac:spMk id="2" creationId="{00000000-0000-0000-0000-000000000000}"/>
          </ac:spMkLst>
        </pc:spChg>
        <pc:spChg chg="mod">
          <ac:chgData name="Reese, Holly" userId="ea6f2576-a31d-437d-be1c-e55226730faa" providerId="ADAL" clId="{393A6919-7786-4BD9-9396-18B8ECB8F06C}" dt="2020-07-02T14:52:30.688" v="1061"/>
          <ac:spMkLst>
            <pc:docMk/>
            <pc:sldMk cId="2857811569" sldId="459"/>
            <ac:spMk id="6" creationId="{00000000-0000-0000-0000-000000000000}"/>
          </ac:spMkLst>
        </pc:spChg>
        <pc:graphicFrameChg chg="mod modGraphic">
          <ac:chgData name="Reese, Holly" userId="ea6f2576-a31d-437d-be1c-e55226730faa" providerId="ADAL" clId="{393A6919-7786-4BD9-9396-18B8ECB8F06C}" dt="2020-07-02T15:10:22.026" v="1417" actId="20577"/>
          <ac:graphicFrameMkLst>
            <pc:docMk/>
            <pc:sldMk cId="2857811569" sldId="459"/>
            <ac:graphicFrameMk id="8" creationId="{00000000-0000-0000-0000-000000000000}"/>
          </ac:graphicFrameMkLst>
        </pc:graphicFrameChg>
      </pc:sldChg>
      <pc:sldChg chg="addSp modSp">
        <pc:chgData name="Reese, Holly" userId="ea6f2576-a31d-437d-be1c-e55226730faa" providerId="ADAL" clId="{393A6919-7786-4BD9-9396-18B8ECB8F06C}" dt="2020-07-20T10:40:25.031" v="2661" actId="20577"/>
        <pc:sldMkLst>
          <pc:docMk/>
          <pc:sldMk cId="2406354279" sldId="476"/>
        </pc:sldMkLst>
        <pc:spChg chg="add mod">
          <ac:chgData name="Reese, Holly" userId="ea6f2576-a31d-437d-be1c-e55226730faa" providerId="ADAL" clId="{393A6919-7786-4BD9-9396-18B8ECB8F06C}" dt="2020-07-20T10:40:14.496" v="2660" actId="1076"/>
          <ac:spMkLst>
            <pc:docMk/>
            <pc:sldMk cId="2406354279" sldId="476"/>
            <ac:spMk id="67" creationId="{031E1C45-A934-4D94-A7F3-5DE00BB8C7C7}"/>
          </ac:spMkLst>
        </pc:spChg>
        <pc:spChg chg="mod">
          <ac:chgData name="Reese, Holly" userId="ea6f2576-a31d-437d-be1c-e55226730faa" providerId="ADAL" clId="{393A6919-7786-4BD9-9396-18B8ECB8F06C}" dt="2020-07-20T10:40:25.031" v="2661" actId="20577"/>
          <ac:spMkLst>
            <pc:docMk/>
            <pc:sldMk cId="2406354279" sldId="476"/>
            <ac:spMk id="41986" creationId="{00000000-0000-0000-0000-000000000000}"/>
          </ac:spMkLst>
        </pc:spChg>
      </pc:sldChg>
      <pc:sldChg chg="del">
        <pc:chgData name="Reese, Holly" userId="ea6f2576-a31d-437d-be1c-e55226730faa" providerId="ADAL" clId="{393A6919-7786-4BD9-9396-18B8ECB8F06C}" dt="2020-07-02T15:37:51.892" v="1616" actId="2696"/>
        <pc:sldMkLst>
          <pc:docMk/>
          <pc:sldMk cId="4220217289" sldId="481"/>
        </pc:sldMkLst>
      </pc:sldChg>
      <pc:sldChg chg="del">
        <pc:chgData name="Reese, Holly" userId="ea6f2576-a31d-437d-be1c-e55226730faa" providerId="ADAL" clId="{393A6919-7786-4BD9-9396-18B8ECB8F06C}" dt="2020-07-02T15:38:04.025" v="1619" actId="2696"/>
        <pc:sldMkLst>
          <pc:docMk/>
          <pc:sldMk cId="799263434" sldId="482"/>
        </pc:sldMkLst>
      </pc:sldChg>
      <pc:sldChg chg="del">
        <pc:chgData name="Reese, Holly" userId="ea6f2576-a31d-437d-be1c-e55226730faa" providerId="ADAL" clId="{393A6919-7786-4BD9-9396-18B8ECB8F06C}" dt="2020-07-02T15:38:32.219" v="1621" actId="2696"/>
        <pc:sldMkLst>
          <pc:docMk/>
          <pc:sldMk cId="1980486911" sldId="483"/>
        </pc:sldMkLst>
      </pc:sldChg>
      <pc:sldChg chg="del">
        <pc:chgData name="Reese, Holly" userId="ea6f2576-a31d-437d-be1c-e55226730faa" providerId="ADAL" clId="{393A6919-7786-4BD9-9396-18B8ECB8F06C}" dt="2020-07-02T15:38:32.236" v="1622" actId="2696"/>
        <pc:sldMkLst>
          <pc:docMk/>
          <pc:sldMk cId="295092781" sldId="484"/>
        </pc:sldMkLst>
      </pc:sldChg>
      <pc:sldChg chg="del">
        <pc:chgData name="Reese, Holly" userId="ea6f2576-a31d-437d-be1c-e55226730faa" providerId="ADAL" clId="{393A6919-7786-4BD9-9396-18B8ECB8F06C}" dt="2020-07-02T15:38:32.267" v="1623" actId="2696"/>
        <pc:sldMkLst>
          <pc:docMk/>
          <pc:sldMk cId="4063329536" sldId="485"/>
        </pc:sldMkLst>
      </pc:sldChg>
      <pc:sldChg chg="del">
        <pc:chgData name="Reese, Holly" userId="ea6f2576-a31d-437d-be1c-e55226730faa" providerId="ADAL" clId="{393A6919-7786-4BD9-9396-18B8ECB8F06C}" dt="2020-07-02T15:37:00.510" v="1614" actId="2696"/>
        <pc:sldMkLst>
          <pc:docMk/>
          <pc:sldMk cId="2319113515" sldId="488"/>
        </pc:sldMkLst>
      </pc:sldChg>
      <pc:sldChg chg="del">
        <pc:chgData name="Reese, Holly" userId="ea6f2576-a31d-437d-be1c-e55226730faa" providerId="ADAL" clId="{393A6919-7786-4BD9-9396-18B8ECB8F06C}" dt="2020-07-02T15:36:48.066" v="1611" actId="2696"/>
        <pc:sldMkLst>
          <pc:docMk/>
          <pc:sldMk cId="2382891577" sldId="489"/>
        </pc:sldMkLst>
      </pc:sldChg>
      <pc:sldChg chg="del">
        <pc:chgData name="Reese, Holly" userId="ea6f2576-a31d-437d-be1c-e55226730faa" providerId="ADAL" clId="{393A6919-7786-4BD9-9396-18B8ECB8F06C}" dt="2020-07-02T15:36:51.418" v="1612" actId="2696"/>
        <pc:sldMkLst>
          <pc:docMk/>
          <pc:sldMk cId="2601118754" sldId="490"/>
        </pc:sldMkLst>
      </pc:sldChg>
      <pc:sldChg chg="del">
        <pc:chgData name="Reese, Holly" userId="ea6f2576-a31d-437d-be1c-e55226730faa" providerId="ADAL" clId="{393A6919-7786-4BD9-9396-18B8ECB8F06C}" dt="2020-07-02T15:36:54.369" v="1613" actId="2696"/>
        <pc:sldMkLst>
          <pc:docMk/>
          <pc:sldMk cId="205435044" sldId="491"/>
        </pc:sldMkLst>
      </pc:sldChg>
      <pc:sldChg chg="del">
        <pc:chgData name="Reese, Holly" userId="ea6f2576-a31d-437d-be1c-e55226730faa" providerId="ADAL" clId="{393A6919-7786-4BD9-9396-18B8ECB8F06C}" dt="2020-07-02T15:37:51.895" v="1617" actId="2696"/>
        <pc:sldMkLst>
          <pc:docMk/>
          <pc:sldMk cId="3509630781" sldId="492"/>
        </pc:sldMkLst>
      </pc:sldChg>
      <pc:sldChg chg="del">
        <pc:chgData name="Reese, Holly" userId="ea6f2576-a31d-437d-be1c-e55226730faa" providerId="ADAL" clId="{393A6919-7786-4BD9-9396-18B8ECB8F06C}" dt="2020-07-02T15:37:54.705" v="1618" actId="2696"/>
        <pc:sldMkLst>
          <pc:docMk/>
          <pc:sldMk cId="2136759712" sldId="494"/>
        </pc:sldMkLst>
      </pc:sldChg>
      <pc:sldChg chg="del">
        <pc:chgData name="Reese, Holly" userId="ea6f2576-a31d-437d-be1c-e55226730faa" providerId="ADAL" clId="{393A6919-7786-4BD9-9396-18B8ECB8F06C}" dt="2020-07-02T15:40:21.503" v="1629" actId="2696"/>
        <pc:sldMkLst>
          <pc:docMk/>
          <pc:sldMk cId="2142087477" sldId="496"/>
        </pc:sldMkLst>
      </pc:sldChg>
      <pc:sldChg chg="modSp">
        <pc:chgData name="Reese, Holly" userId="ea6f2576-a31d-437d-be1c-e55226730faa" providerId="ADAL" clId="{393A6919-7786-4BD9-9396-18B8ECB8F06C}" dt="2020-07-20T10:35:15.606" v="2656" actId="20577"/>
        <pc:sldMkLst>
          <pc:docMk/>
          <pc:sldMk cId="885728743" sldId="497"/>
        </pc:sldMkLst>
        <pc:graphicFrameChg chg="mod modGraphic">
          <ac:chgData name="Reese, Holly" userId="ea6f2576-a31d-437d-be1c-e55226730faa" providerId="ADAL" clId="{393A6919-7786-4BD9-9396-18B8ECB8F06C}" dt="2020-07-20T10:35:15.606" v="2656" actId="20577"/>
          <ac:graphicFrameMkLst>
            <pc:docMk/>
            <pc:sldMk cId="885728743" sldId="497"/>
            <ac:graphicFrameMk id="4" creationId="{00000000-0000-0000-0000-000000000000}"/>
          </ac:graphicFrameMkLst>
        </pc:graphicFrameChg>
      </pc:sldChg>
      <pc:sldChg chg="del">
        <pc:chgData name="Reese, Holly" userId="ea6f2576-a31d-437d-be1c-e55226730faa" providerId="ADAL" clId="{393A6919-7786-4BD9-9396-18B8ECB8F06C}" dt="2020-07-02T15:39:25.406" v="1625" actId="2696"/>
        <pc:sldMkLst>
          <pc:docMk/>
          <pc:sldMk cId="894531003" sldId="501"/>
        </pc:sldMkLst>
      </pc:sldChg>
      <pc:sldChg chg="del">
        <pc:chgData name="Reese, Holly" userId="ea6f2576-a31d-437d-be1c-e55226730faa" providerId="ADAL" clId="{393A6919-7786-4BD9-9396-18B8ECB8F06C}" dt="2020-07-02T15:39:32.187" v="1626" actId="2696"/>
        <pc:sldMkLst>
          <pc:docMk/>
          <pc:sldMk cId="1064304971" sldId="502"/>
        </pc:sldMkLst>
      </pc:sldChg>
      <pc:sldChg chg="del">
        <pc:chgData name="Reese, Holly" userId="ea6f2576-a31d-437d-be1c-e55226730faa" providerId="ADAL" clId="{393A6919-7786-4BD9-9396-18B8ECB8F06C}" dt="2020-07-02T15:39:36.081" v="1627" actId="2696"/>
        <pc:sldMkLst>
          <pc:docMk/>
          <pc:sldMk cId="4166344023" sldId="503"/>
        </pc:sldMkLst>
      </pc:sldChg>
      <pc:sldChg chg="ord">
        <pc:chgData name="Reese, Holly" userId="ea6f2576-a31d-437d-be1c-e55226730faa" providerId="ADAL" clId="{393A6919-7786-4BD9-9396-18B8ECB8F06C}" dt="2020-07-02T15:40:15.491" v="1628"/>
        <pc:sldMkLst>
          <pc:docMk/>
          <pc:sldMk cId="2753678868" sldId="504"/>
        </pc:sldMkLst>
      </pc:sldChg>
      <pc:sldChg chg="ord">
        <pc:chgData name="Reese, Holly" userId="ea6f2576-a31d-437d-be1c-e55226730faa" providerId="ADAL" clId="{393A6919-7786-4BD9-9396-18B8ECB8F06C}" dt="2020-07-02T15:40:15.491" v="1628"/>
        <pc:sldMkLst>
          <pc:docMk/>
          <pc:sldMk cId="223720586" sldId="505"/>
        </pc:sldMkLst>
      </pc:sldChg>
      <pc:sldChg chg="ord">
        <pc:chgData name="Reese, Holly" userId="ea6f2576-a31d-437d-be1c-e55226730faa" providerId="ADAL" clId="{393A6919-7786-4BD9-9396-18B8ECB8F06C}" dt="2020-07-20T10:28:31.377" v="2507"/>
        <pc:sldMkLst>
          <pc:docMk/>
          <pc:sldMk cId="1505944911" sldId="506"/>
        </pc:sldMkLst>
      </pc:sldChg>
      <pc:sldChg chg="addSp delSp modSp ord">
        <pc:chgData name="Reese, Holly" userId="ea6f2576-a31d-437d-be1c-e55226730faa" providerId="ADAL" clId="{393A6919-7786-4BD9-9396-18B8ECB8F06C}" dt="2020-07-20T10:35:53.359" v="2657"/>
        <pc:sldMkLst>
          <pc:docMk/>
          <pc:sldMk cId="2187554138" sldId="508"/>
        </pc:sldMkLst>
        <pc:spChg chg="add mod">
          <ac:chgData name="Reese, Holly" userId="ea6f2576-a31d-437d-be1c-e55226730faa" providerId="ADAL" clId="{393A6919-7786-4BD9-9396-18B8ECB8F06C}" dt="2020-07-06T12:25:12.355" v="2365" actId="1076"/>
          <ac:spMkLst>
            <pc:docMk/>
            <pc:sldMk cId="2187554138" sldId="508"/>
            <ac:spMk id="2" creationId="{16071D1C-9823-41A2-8EA1-B29C25078EF0}"/>
          </ac:spMkLst>
        </pc:spChg>
        <pc:picChg chg="add del">
          <ac:chgData name="Reese, Holly" userId="ea6f2576-a31d-437d-be1c-e55226730faa" providerId="ADAL" clId="{393A6919-7786-4BD9-9396-18B8ECB8F06C}" dt="2020-07-13T11:46:14.277" v="2367" actId="478"/>
          <ac:picMkLst>
            <pc:docMk/>
            <pc:sldMk cId="2187554138" sldId="508"/>
            <ac:picMk id="15" creationId="{7D653010-D5A8-41A5-8EDC-5C9A55308CE4}"/>
          </ac:picMkLst>
        </pc:picChg>
      </pc:sldChg>
      <pc:sldChg chg="modSp">
        <pc:chgData name="Reese, Holly" userId="ea6f2576-a31d-437d-be1c-e55226730faa" providerId="ADAL" clId="{393A6919-7786-4BD9-9396-18B8ECB8F06C}" dt="2020-07-02T15:10:58.101" v="1423" actId="20577"/>
        <pc:sldMkLst>
          <pc:docMk/>
          <pc:sldMk cId="3073577898" sldId="510"/>
        </pc:sldMkLst>
        <pc:graphicFrameChg chg="mod modGraphic">
          <ac:chgData name="Reese, Holly" userId="ea6f2576-a31d-437d-be1c-e55226730faa" providerId="ADAL" clId="{393A6919-7786-4BD9-9396-18B8ECB8F06C}" dt="2020-07-02T15:10:58.101" v="1423" actId="20577"/>
          <ac:graphicFrameMkLst>
            <pc:docMk/>
            <pc:sldMk cId="3073577898" sldId="510"/>
            <ac:graphicFrameMk id="8" creationId="{00000000-0000-0000-0000-000000000000}"/>
          </ac:graphicFrameMkLst>
        </pc:graphicFrameChg>
      </pc:sldChg>
      <pc:sldChg chg="delSp modSp ord">
        <pc:chgData name="Reese, Holly" userId="ea6f2576-a31d-437d-be1c-e55226730faa" providerId="ADAL" clId="{393A6919-7786-4BD9-9396-18B8ECB8F06C}" dt="2020-07-02T16:07:32.716" v="2319" actId="20577"/>
        <pc:sldMkLst>
          <pc:docMk/>
          <pc:sldMk cId="1454775801" sldId="511"/>
        </pc:sldMkLst>
        <pc:spChg chg="mod">
          <ac:chgData name="Reese, Holly" userId="ea6f2576-a31d-437d-be1c-e55226730faa" providerId="ADAL" clId="{393A6919-7786-4BD9-9396-18B8ECB8F06C}" dt="2020-07-02T16:07:32.716" v="2319" actId="20577"/>
          <ac:spMkLst>
            <pc:docMk/>
            <pc:sldMk cId="1454775801" sldId="511"/>
            <ac:spMk id="2" creationId="{00000000-0000-0000-0000-000000000000}"/>
          </ac:spMkLst>
        </pc:spChg>
        <pc:spChg chg="del">
          <ac:chgData name="Reese, Holly" userId="ea6f2576-a31d-437d-be1c-e55226730faa" providerId="ADAL" clId="{393A6919-7786-4BD9-9396-18B8ECB8F06C}" dt="2020-07-02T15:49:44.643" v="1900" actId="478"/>
          <ac:spMkLst>
            <pc:docMk/>
            <pc:sldMk cId="1454775801" sldId="511"/>
            <ac:spMk id="5" creationId="{00000000-0000-0000-0000-000000000000}"/>
          </ac:spMkLst>
        </pc:spChg>
        <pc:graphicFrameChg chg="mod modGraphic">
          <ac:chgData name="Reese, Holly" userId="ea6f2576-a31d-437d-be1c-e55226730faa" providerId="ADAL" clId="{393A6919-7786-4BD9-9396-18B8ECB8F06C}" dt="2020-07-02T16:06:47.256" v="2295" actId="14734"/>
          <ac:graphicFrameMkLst>
            <pc:docMk/>
            <pc:sldMk cId="1454775801" sldId="511"/>
            <ac:graphicFrameMk id="4" creationId="{00000000-0000-0000-0000-000000000000}"/>
          </ac:graphicFrameMkLst>
        </pc:graphicFrameChg>
      </pc:sldChg>
      <pc:sldChg chg="ord">
        <pc:chgData name="Reese, Holly" userId="ea6f2576-a31d-437d-be1c-e55226730faa" providerId="ADAL" clId="{393A6919-7786-4BD9-9396-18B8ECB8F06C}" dt="2020-07-20T10:39:55.781" v="2659"/>
        <pc:sldMkLst>
          <pc:docMk/>
          <pc:sldMk cId="3378120185" sldId="512"/>
        </pc:sldMkLst>
      </pc:sldChg>
      <pc:sldChg chg="del">
        <pc:chgData name="Reese, Holly" userId="ea6f2576-a31d-437d-be1c-e55226730faa" providerId="ADAL" clId="{393A6919-7786-4BD9-9396-18B8ECB8F06C}" dt="2020-07-02T14:35:01.107" v="473" actId="2696"/>
        <pc:sldMkLst>
          <pc:docMk/>
          <pc:sldMk cId="795837114" sldId="514"/>
        </pc:sldMkLst>
      </pc:sldChg>
      <pc:sldChg chg="modSp">
        <pc:chgData name="Reese, Holly" userId="ea6f2576-a31d-437d-be1c-e55226730faa" providerId="ADAL" clId="{393A6919-7786-4BD9-9396-18B8ECB8F06C}" dt="2020-07-02T15:12:54.524" v="1464" actId="20577"/>
        <pc:sldMkLst>
          <pc:docMk/>
          <pc:sldMk cId="2454165656" sldId="515"/>
        </pc:sldMkLst>
        <pc:graphicFrameChg chg="mod modGraphic">
          <ac:chgData name="Reese, Holly" userId="ea6f2576-a31d-437d-be1c-e55226730faa" providerId="ADAL" clId="{393A6919-7786-4BD9-9396-18B8ECB8F06C}" dt="2020-07-02T15:12:54.524" v="1464" actId="20577"/>
          <ac:graphicFrameMkLst>
            <pc:docMk/>
            <pc:sldMk cId="2454165656" sldId="515"/>
            <ac:graphicFrameMk id="8" creationId="{00000000-0000-0000-0000-000000000000}"/>
          </ac:graphicFrameMkLst>
        </pc:graphicFrameChg>
      </pc:sldChg>
      <pc:sldChg chg="addSp modSp ord">
        <pc:chgData name="Reese, Holly" userId="ea6f2576-a31d-437d-be1c-e55226730faa" providerId="ADAL" clId="{393A6919-7786-4BD9-9396-18B8ECB8F06C}" dt="2020-07-02T15:47:30.684" v="1897" actId="20577"/>
        <pc:sldMkLst>
          <pc:docMk/>
          <pc:sldMk cId="352861265" sldId="516"/>
        </pc:sldMkLst>
        <pc:spChg chg="mod">
          <ac:chgData name="Reese, Holly" userId="ea6f2576-a31d-437d-be1c-e55226730faa" providerId="ADAL" clId="{393A6919-7786-4BD9-9396-18B8ECB8F06C}" dt="2020-07-02T15:46:27.217" v="1781" actId="13926"/>
          <ac:spMkLst>
            <pc:docMk/>
            <pc:sldMk cId="352861265" sldId="516"/>
            <ac:spMk id="2" creationId="{00000000-0000-0000-0000-000000000000}"/>
          </ac:spMkLst>
        </pc:spChg>
        <pc:spChg chg="add mod">
          <ac:chgData name="Reese, Holly" userId="ea6f2576-a31d-437d-be1c-e55226730faa" providerId="ADAL" clId="{393A6919-7786-4BD9-9396-18B8ECB8F06C}" dt="2020-07-02T15:46:36.795" v="1800" actId="1035"/>
          <ac:spMkLst>
            <pc:docMk/>
            <pc:sldMk cId="352861265" sldId="516"/>
            <ac:spMk id="3" creationId="{4B445B03-1C01-4DD6-B36B-C8DC2912421C}"/>
          </ac:spMkLst>
        </pc:spChg>
        <pc:spChg chg="mod">
          <ac:chgData name="Reese, Holly" userId="ea6f2576-a31d-437d-be1c-e55226730faa" providerId="ADAL" clId="{393A6919-7786-4BD9-9396-18B8ECB8F06C}" dt="2020-07-02T15:47:30.684" v="1897" actId="20577"/>
          <ac:spMkLst>
            <pc:docMk/>
            <pc:sldMk cId="352861265" sldId="516"/>
            <ac:spMk id="4" creationId="{D1C62DDE-4DD8-4FAB-873B-91F42FE644A5}"/>
          </ac:spMkLst>
        </pc:spChg>
      </pc:sldChg>
      <pc:sldChg chg="modSp add">
        <pc:chgData name="Reese, Holly" userId="ea6f2576-a31d-437d-be1c-e55226730faa" providerId="ADAL" clId="{393A6919-7786-4BD9-9396-18B8ECB8F06C}" dt="2020-07-02T14:53:50.604" v="1128" actId="20577"/>
        <pc:sldMkLst>
          <pc:docMk/>
          <pc:sldMk cId="541387887" sldId="517"/>
        </pc:sldMkLst>
        <pc:spChg chg="mod">
          <ac:chgData name="Reese, Holly" userId="ea6f2576-a31d-437d-be1c-e55226730faa" providerId="ADAL" clId="{393A6919-7786-4BD9-9396-18B8ECB8F06C}" dt="2020-07-02T14:51:38.226" v="1041" actId="20577"/>
          <ac:spMkLst>
            <pc:docMk/>
            <pc:sldMk cId="541387887" sldId="517"/>
            <ac:spMk id="2" creationId="{00000000-0000-0000-0000-000000000000}"/>
          </ac:spMkLst>
        </pc:spChg>
        <pc:spChg chg="mod">
          <ac:chgData name="Reese, Holly" userId="ea6f2576-a31d-437d-be1c-e55226730faa" providerId="ADAL" clId="{393A6919-7786-4BD9-9396-18B8ECB8F06C}" dt="2020-07-02T14:53:50.604" v="1128" actId="20577"/>
          <ac:spMkLst>
            <pc:docMk/>
            <pc:sldMk cId="541387887" sldId="517"/>
            <ac:spMk id="6" creationId="{00000000-0000-0000-0000-000000000000}"/>
          </ac:spMkLst>
        </pc:spChg>
        <pc:graphicFrameChg chg="mod modGraphic">
          <ac:chgData name="Reese, Holly" userId="ea6f2576-a31d-437d-be1c-e55226730faa" providerId="ADAL" clId="{393A6919-7786-4BD9-9396-18B8ECB8F06C}" dt="2020-07-02T14:50:37.569" v="1028" actId="6549"/>
          <ac:graphicFrameMkLst>
            <pc:docMk/>
            <pc:sldMk cId="541387887" sldId="517"/>
            <ac:graphicFrameMk id="8" creationId="{00000000-0000-0000-0000-000000000000}"/>
          </ac:graphicFrameMkLst>
        </pc:graphicFrameChg>
      </pc:sldChg>
      <pc:sldChg chg="modSp add">
        <pc:chgData name="Reese, Holly" userId="ea6f2576-a31d-437d-be1c-e55226730faa" providerId="ADAL" clId="{393A6919-7786-4BD9-9396-18B8ECB8F06C}" dt="2020-07-02T16:07:45.587" v="2339" actId="20577"/>
        <pc:sldMkLst>
          <pc:docMk/>
          <pc:sldMk cId="1936702153" sldId="518"/>
        </pc:sldMkLst>
        <pc:spChg chg="mod">
          <ac:chgData name="Reese, Holly" userId="ea6f2576-a31d-437d-be1c-e55226730faa" providerId="ADAL" clId="{393A6919-7786-4BD9-9396-18B8ECB8F06C}" dt="2020-07-02T16:07:45.587" v="2339" actId="20577"/>
          <ac:spMkLst>
            <pc:docMk/>
            <pc:sldMk cId="1936702153" sldId="518"/>
            <ac:spMk id="2" creationId="{00000000-0000-0000-0000-000000000000}"/>
          </ac:spMkLst>
        </pc:spChg>
        <pc:graphicFrameChg chg="mod modGraphic">
          <ac:chgData name="Reese, Holly" userId="ea6f2576-a31d-437d-be1c-e55226730faa" providerId="ADAL" clId="{393A6919-7786-4BD9-9396-18B8ECB8F06C}" dt="2020-07-02T16:01:31.332" v="2124"/>
          <ac:graphicFrameMkLst>
            <pc:docMk/>
            <pc:sldMk cId="1936702153" sldId="518"/>
            <ac:graphicFrameMk id="4" creationId="{00000000-0000-0000-0000-000000000000}"/>
          </ac:graphicFrameMkLst>
        </pc:graphicFrameChg>
      </pc:sldChg>
      <pc:sldChg chg="addSp modSp add ord">
        <pc:chgData name="Reese, Holly" userId="ea6f2576-a31d-437d-be1c-e55226730faa" providerId="ADAL" clId="{393A6919-7786-4BD9-9396-18B8ECB8F06C}" dt="2020-07-20T10:35:53.359" v="2657"/>
        <pc:sldMkLst>
          <pc:docMk/>
          <pc:sldMk cId="1352512128" sldId="519"/>
        </pc:sldMkLst>
        <pc:spChg chg="mod">
          <ac:chgData name="Reese, Holly" userId="ea6f2576-a31d-437d-be1c-e55226730faa" providerId="ADAL" clId="{393A6919-7786-4BD9-9396-18B8ECB8F06C}" dt="2020-07-20T10:30:47.494" v="2548" actId="20577"/>
          <ac:spMkLst>
            <pc:docMk/>
            <pc:sldMk cId="1352512128" sldId="519"/>
            <ac:spMk id="2" creationId="{3794B74C-38BD-4CD2-9DEC-FCFEF8F70932}"/>
          </ac:spMkLst>
        </pc:spChg>
        <pc:picChg chg="add mod">
          <ac:chgData name="Reese, Holly" userId="ea6f2576-a31d-437d-be1c-e55226730faa" providerId="ADAL" clId="{393A6919-7786-4BD9-9396-18B8ECB8F06C}" dt="2020-07-20T10:31:24.170" v="2571" actId="1038"/>
          <ac:picMkLst>
            <pc:docMk/>
            <pc:sldMk cId="1352512128" sldId="519"/>
            <ac:picMk id="3" creationId="{0115B612-7C72-436E-9C1A-8A972653354C}"/>
          </ac:picMkLst>
        </pc:picChg>
        <pc:picChg chg="add mod">
          <ac:chgData name="Reese, Holly" userId="ea6f2576-a31d-437d-be1c-e55226730faa" providerId="ADAL" clId="{393A6919-7786-4BD9-9396-18B8ECB8F06C}" dt="2020-07-20T10:31:24.170" v="2571" actId="1038"/>
          <ac:picMkLst>
            <pc:docMk/>
            <pc:sldMk cId="1352512128" sldId="519"/>
            <ac:picMk id="4" creationId="{DBC9C22D-9D8D-40F1-9E3C-7838EA6E6B40}"/>
          </ac:picMkLst>
        </pc:picChg>
      </pc:sldChg>
    </pc:docChg>
  </pc:docChgLst>
  <pc:docChgLst>
    <pc:chgData name="Reese, Holly" userId="ea6f2576-a31d-437d-be1c-e55226730faa" providerId="ADAL" clId="{2858D47C-EBF0-495D-BD7D-6A77E80ECC72}"/>
    <pc:docChg chg="undo redo custSel addSld delSld modSld sldOrd modSection">
      <pc:chgData name="Reese, Holly" userId="ea6f2576-a31d-437d-be1c-e55226730faa" providerId="ADAL" clId="{2858D47C-EBF0-495D-BD7D-6A77E80ECC72}" dt="2020-12-08T13:02:25.331" v="3670" actId="20577"/>
      <pc:docMkLst>
        <pc:docMk/>
      </pc:docMkLst>
      <pc:sldChg chg="addSp delSp modSp add del">
        <pc:chgData name="Reese, Holly" userId="ea6f2576-a31d-437d-be1c-e55226730faa" providerId="ADAL" clId="{2858D47C-EBF0-495D-BD7D-6A77E80ECC72}" dt="2020-12-07T18:43:19.882" v="2166" actId="1582"/>
        <pc:sldMkLst>
          <pc:docMk/>
          <pc:sldMk cId="2995850269" sldId="264"/>
        </pc:sldMkLst>
        <pc:spChg chg="mod">
          <ac:chgData name="Reese, Holly" userId="ea6f2576-a31d-437d-be1c-e55226730faa" providerId="ADAL" clId="{2858D47C-EBF0-495D-BD7D-6A77E80ECC72}" dt="2020-12-07T18:37:36.733" v="2128" actId="1036"/>
          <ac:spMkLst>
            <pc:docMk/>
            <pc:sldMk cId="2995850269" sldId="264"/>
            <ac:spMk id="11" creationId="{FC04BC31-E076-4B4C-911E-DDC3E4F72A90}"/>
          </ac:spMkLst>
        </pc:spChg>
        <pc:spChg chg="mod">
          <ac:chgData name="Reese, Holly" userId="ea6f2576-a31d-437d-be1c-e55226730faa" providerId="ADAL" clId="{2858D47C-EBF0-495D-BD7D-6A77E80ECC72}" dt="2020-12-07T18:37:36.733" v="2128" actId="1036"/>
          <ac:spMkLst>
            <pc:docMk/>
            <pc:sldMk cId="2995850269" sldId="264"/>
            <ac:spMk id="12" creationId="{A3895B3E-6001-44F4-ACBA-E3FAE38F8F43}"/>
          </ac:spMkLst>
        </pc:spChg>
        <pc:spChg chg="mod">
          <ac:chgData name="Reese, Holly" userId="ea6f2576-a31d-437d-be1c-e55226730faa" providerId="ADAL" clId="{2858D47C-EBF0-495D-BD7D-6A77E80ECC72}" dt="2020-12-07T18:37:36.733" v="2128" actId="1036"/>
          <ac:spMkLst>
            <pc:docMk/>
            <pc:sldMk cId="2995850269" sldId="264"/>
            <ac:spMk id="13" creationId="{2C8DF0D4-EDCF-4D9B-85ED-7054061256A7}"/>
          </ac:spMkLst>
        </pc:spChg>
        <pc:spChg chg="del">
          <ac:chgData name="Reese, Holly" userId="ea6f2576-a31d-437d-be1c-e55226730faa" providerId="ADAL" clId="{2858D47C-EBF0-495D-BD7D-6A77E80ECC72}" dt="2020-12-07T18:35:52.246" v="2080" actId="478"/>
          <ac:spMkLst>
            <pc:docMk/>
            <pc:sldMk cId="2995850269" sldId="264"/>
            <ac:spMk id="16" creationId="{6DFBB27C-C110-4157-9D77-965547656CBA}"/>
          </ac:spMkLst>
        </pc:spChg>
        <pc:spChg chg="mod">
          <ac:chgData name="Reese, Holly" userId="ea6f2576-a31d-437d-be1c-e55226730faa" providerId="ADAL" clId="{2858D47C-EBF0-495D-BD7D-6A77E80ECC72}" dt="2020-12-07T18:37:36.733" v="2128" actId="1036"/>
          <ac:spMkLst>
            <pc:docMk/>
            <pc:sldMk cId="2995850269" sldId="264"/>
            <ac:spMk id="19" creationId="{1C122693-A632-4526-95C3-8619D1F41CED}"/>
          </ac:spMkLst>
        </pc:spChg>
        <pc:spChg chg="mod">
          <ac:chgData name="Reese, Holly" userId="ea6f2576-a31d-437d-be1c-e55226730faa" providerId="ADAL" clId="{2858D47C-EBF0-495D-BD7D-6A77E80ECC72}" dt="2020-12-07T18:37:36.733" v="2128" actId="1036"/>
          <ac:spMkLst>
            <pc:docMk/>
            <pc:sldMk cId="2995850269" sldId="264"/>
            <ac:spMk id="20" creationId="{5B80A4B5-95A9-41FE-B606-22C85A0DC413}"/>
          </ac:spMkLst>
        </pc:spChg>
        <pc:spChg chg="mod">
          <ac:chgData name="Reese, Holly" userId="ea6f2576-a31d-437d-be1c-e55226730faa" providerId="ADAL" clId="{2858D47C-EBF0-495D-BD7D-6A77E80ECC72}" dt="2020-12-07T18:37:36.733" v="2128" actId="1036"/>
          <ac:spMkLst>
            <pc:docMk/>
            <pc:sldMk cId="2995850269" sldId="264"/>
            <ac:spMk id="21" creationId="{E8733742-C66D-4576-82EE-82FE905B5089}"/>
          </ac:spMkLst>
        </pc:spChg>
        <pc:spChg chg="mod">
          <ac:chgData name="Reese, Holly" userId="ea6f2576-a31d-437d-be1c-e55226730faa" providerId="ADAL" clId="{2858D47C-EBF0-495D-BD7D-6A77E80ECC72}" dt="2020-12-07T18:37:36.733" v="2128" actId="1036"/>
          <ac:spMkLst>
            <pc:docMk/>
            <pc:sldMk cId="2995850269" sldId="264"/>
            <ac:spMk id="23" creationId="{6C46499F-D531-4B34-8570-3F1515A41BD8}"/>
          </ac:spMkLst>
        </pc:spChg>
        <pc:spChg chg="mod">
          <ac:chgData name="Reese, Holly" userId="ea6f2576-a31d-437d-be1c-e55226730faa" providerId="ADAL" clId="{2858D47C-EBF0-495D-BD7D-6A77E80ECC72}" dt="2020-12-07T18:37:36.733" v="2128" actId="1036"/>
          <ac:spMkLst>
            <pc:docMk/>
            <pc:sldMk cId="2995850269" sldId="264"/>
            <ac:spMk id="24" creationId="{17767CEA-22F6-4882-ACEF-2A3DFCDB3B17}"/>
          </ac:spMkLst>
        </pc:spChg>
        <pc:spChg chg="mod">
          <ac:chgData name="Reese, Holly" userId="ea6f2576-a31d-437d-be1c-e55226730faa" providerId="ADAL" clId="{2858D47C-EBF0-495D-BD7D-6A77E80ECC72}" dt="2020-12-07T18:40:33.321" v="2147" actId="14100"/>
          <ac:spMkLst>
            <pc:docMk/>
            <pc:sldMk cId="2995850269" sldId="264"/>
            <ac:spMk id="25" creationId="{F1432750-9052-4AB6-BBDC-4114A720C976}"/>
          </ac:spMkLst>
        </pc:spChg>
        <pc:spChg chg="mod">
          <ac:chgData name="Reese, Holly" userId="ea6f2576-a31d-437d-be1c-e55226730faa" providerId="ADAL" clId="{2858D47C-EBF0-495D-BD7D-6A77E80ECC72}" dt="2020-12-07T18:37:36.733" v="2128" actId="1036"/>
          <ac:spMkLst>
            <pc:docMk/>
            <pc:sldMk cId="2995850269" sldId="264"/>
            <ac:spMk id="32" creationId="{0C3B82AB-E159-434A-88F5-87BD2B348581}"/>
          </ac:spMkLst>
        </pc:spChg>
        <pc:spChg chg="mod">
          <ac:chgData name="Reese, Holly" userId="ea6f2576-a31d-437d-be1c-e55226730faa" providerId="ADAL" clId="{2858D47C-EBF0-495D-BD7D-6A77E80ECC72}" dt="2020-12-07T18:37:36.733" v="2128" actId="1036"/>
          <ac:spMkLst>
            <pc:docMk/>
            <pc:sldMk cId="2995850269" sldId="264"/>
            <ac:spMk id="33" creationId="{521D8FC1-C239-4905-B80C-DA48AE013032}"/>
          </ac:spMkLst>
        </pc:spChg>
        <pc:spChg chg="mod">
          <ac:chgData name="Reese, Holly" userId="ea6f2576-a31d-437d-be1c-e55226730faa" providerId="ADAL" clId="{2858D47C-EBF0-495D-BD7D-6A77E80ECC72}" dt="2020-12-07T18:37:36.733" v="2128" actId="1036"/>
          <ac:spMkLst>
            <pc:docMk/>
            <pc:sldMk cId="2995850269" sldId="264"/>
            <ac:spMk id="34" creationId="{B9F5290B-F234-4344-92C4-28E1B537223B}"/>
          </ac:spMkLst>
        </pc:spChg>
        <pc:spChg chg="mod">
          <ac:chgData name="Reese, Holly" userId="ea6f2576-a31d-437d-be1c-e55226730faa" providerId="ADAL" clId="{2858D47C-EBF0-495D-BD7D-6A77E80ECC72}" dt="2020-12-07T18:37:36.733" v="2128" actId="1036"/>
          <ac:spMkLst>
            <pc:docMk/>
            <pc:sldMk cId="2995850269" sldId="264"/>
            <ac:spMk id="35" creationId="{E7DFCC72-C945-4080-9B82-01611E10CB00}"/>
          </ac:spMkLst>
        </pc:spChg>
        <pc:spChg chg="mod">
          <ac:chgData name="Reese, Holly" userId="ea6f2576-a31d-437d-be1c-e55226730faa" providerId="ADAL" clId="{2858D47C-EBF0-495D-BD7D-6A77E80ECC72}" dt="2020-12-07T18:37:36.733" v="2128" actId="1036"/>
          <ac:spMkLst>
            <pc:docMk/>
            <pc:sldMk cId="2995850269" sldId="264"/>
            <ac:spMk id="36" creationId="{C2CECB6B-56E1-4356-8160-C1A9F474D815}"/>
          </ac:spMkLst>
        </pc:spChg>
        <pc:spChg chg="mod">
          <ac:chgData name="Reese, Holly" userId="ea6f2576-a31d-437d-be1c-e55226730faa" providerId="ADAL" clId="{2858D47C-EBF0-495D-BD7D-6A77E80ECC72}" dt="2020-12-07T18:37:36.733" v="2128" actId="1036"/>
          <ac:spMkLst>
            <pc:docMk/>
            <pc:sldMk cId="2995850269" sldId="264"/>
            <ac:spMk id="38" creationId="{03E0BF64-DA37-42BD-9A6C-E2E11565B3B4}"/>
          </ac:spMkLst>
        </pc:spChg>
        <pc:spChg chg="mod">
          <ac:chgData name="Reese, Holly" userId="ea6f2576-a31d-437d-be1c-e55226730faa" providerId="ADAL" clId="{2858D47C-EBF0-495D-BD7D-6A77E80ECC72}" dt="2020-12-07T18:40:58.087" v="2150" actId="1582"/>
          <ac:spMkLst>
            <pc:docMk/>
            <pc:sldMk cId="2995850269" sldId="264"/>
            <ac:spMk id="39" creationId="{FD6CA9AF-678A-4DD3-BCFA-596899C13187}"/>
          </ac:spMkLst>
        </pc:spChg>
        <pc:spChg chg="mod">
          <ac:chgData name="Reese, Holly" userId="ea6f2576-a31d-437d-be1c-e55226730faa" providerId="ADAL" clId="{2858D47C-EBF0-495D-BD7D-6A77E80ECC72}" dt="2020-12-07T18:42:52.625" v="2164" actId="208"/>
          <ac:spMkLst>
            <pc:docMk/>
            <pc:sldMk cId="2995850269" sldId="264"/>
            <ac:spMk id="40" creationId="{C20A45F4-8C32-4C70-AA3F-04DFFD20121A}"/>
          </ac:spMkLst>
        </pc:spChg>
        <pc:spChg chg="mod">
          <ac:chgData name="Reese, Holly" userId="ea6f2576-a31d-437d-be1c-e55226730faa" providerId="ADAL" clId="{2858D47C-EBF0-495D-BD7D-6A77E80ECC72}" dt="2020-12-07T18:42:47.810" v="2163" actId="208"/>
          <ac:spMkLst>
            <pc:docMk/>
            <pc:sldMk cId="2995850269" sldId="264"/>
            <ac:spMk id="41" creationId="{7F07455E-0736-43DE-908D-5C8A22EA3433}"/>
          </ac:spMkLst>
        </pc:spChg>
        <pc:spChg chg="mod">
          <ac:chgData name="Reese, Holly" userId="ea6f2576-a31d-437d-be1c-e55226730faa" providerId="ADAL" clId="{2858D47C-EBF0-495D-BD7D-6A77E80ECC72}" dt="2020-12-07T18:42:44.441" v="2162" actId="208"/>
          <ac:spMkLst>
            <pc:docMk/>
            <pc:sldMk cId="2995850269" sldId="264"/>
            <ac:spMk id="42" creationId="{345A3217-388D-4156-9440-EA765AC0ABFC}"/>
          </ac:spMkLst>
        </pc:spChg>
        <pc:spChg chg="mod">
          <ac:chgData name="Reese, Holly" userId="ea6f2576-a31d-437d-be1c-e55226730faa" providerId="ADAL" clId="{2858D47C-EBF0-495D-BD7D-6A77E80ECC72}" dt="2020-12-07T18:37:36.733" v="2128" actId="1036"/>
          <ac:spMkLst>
            <pc:docMk/>
            <pc:sldMk cId="2995850269" sldId="264"/>
            <ac:spMk id="43" creationId="{F473DEF3-94DA-46A2-A795-4AA9735D614B}"/>
          </ac:spMkLst>
        </pc:spChg>
        <pc:spChg chg="mod">
          <ac:chgData name="Reese, Holly" userId="ea6f2576-a31d-437d-be1c-e55226730faa" providerId="ADAL" clId="{2858D47C-EBF0-495D-BD7D-6A77E80ECC72}" dt="2020-12-07T18:37:36.733" v="2128" actId="1036"/>
          <ac:spMkLst>
            <pc:docMk/>
            <pc:sldMk cId="2995850269" sldId="264"/>
            <ac:spMk id="44" creationId="{A40728A3-FDC7-4064-9257-B4B9C9FEE0EA}"/>
          </ac:spMkLst>
        </pc:spChg>
        <pc:spChg chg="mod">
          <ac:chgData name="Reese, Holly" userId="ea6f2576-a31d-437d-be1c-e55226730faa" providerId="ADAL" clId="{2858D47C-EBF0-495D-BD7D-6A77E80ECC72}" dt="2020-12-07T18:43:19.882" v="2166" actId="1582"/>
          <ac:spMkLst>
            <pc:docMk/>
            <pc:sldMk cId="2995850269" sldId="264"/>
            <ac:spMk id="45" creationId="{C3092F4E-8B54-4C36-8FF3-20F33FEC76C3}"/>
          </ac:spMkLst>
        </pc:spChg>
        <pc:spChg chg="mod">
          <ac:chgData name="Reese, Holly" userId="ea6f2576-a31d-437d-be1c-e55226730faa" providerId="ADAL" clId="{2858D47C-EBF0-495D-BD7D-6A77E80ECC72}" dt="2020-12-07T18:37:45.403" v="2135" actId="1036"/>
          <ac:spMkLst>
            <pc:docMk/>
            <pc:sldMk cId="2995850269" sldId="264"/>
            <ac:spMk id="51" creationId="{1F39C98C-6ABB-4D04-82D0-26B33EB423B4}"/>
          </ac:spMkLst>
        </pc:spChg>
        <pc:spChg chg="mod">
          <ac:chgData name="Reese, Holly" userId="ea6f2576-a31d-437d-be1c-e55226730faa" providerId="ADAL" clId="{2858D47C-EBF0-495D-BD7D-6A77E80ECC72}" dt="2020-12-07T18:37:36.733" v="2128" actId="1036"/>
          <ac:spMkLst>
            <pc:docMk/>
            <pc:sldMk cId="2995850269" sldId="264"/>
            <ac:spMk id="52" creationId="{1D40ACD9-AA5B-4E7B-83E6-9382C6407878}"/>
          </ac:spMkLst>
        </pc:spChg>
        <pc:spChg chg="mod">
          <ac:chgData name="Reese, Holly" userId="ea6f2576-a31d-437d-be1c-e55226730faa" providerId="ADAL" clId="{2858D47C-EBF0-495D-BD7D-6A77E80ECC72}" dt="2020-12-07T18:41:23.206" v="2156" actId="1582"/>
          <ac:spMkLst>
            <pc:docMk/>
            <pc:sldMk cId="2995850269" sldId="264"/>
            <ac:spMk id="53" creationId="{76496A1D-03B0-423F-9FCA-98292CC69F73}"/>
          </ac:spMkLst>
        </pc:spChg>
        <pc:spChg chg="mod">
          <ac:chgData name="Reese, Holly" userId="ea6f2576-a31d-437d-be1c-e55226730faa" providerId="ADAL" clId="{2858D47C-EBF0-495D-BD7D-6A77E80ECC72}" dt="2020-12-07T18:37:36.733" v="2128" actId="1036"/>
          <ac:spMkLst>
            <pc:docMk/>
            <pc:sldMk cId="2995850269" sldId="264"/>
            <ac:spMk id="55" creationId="{005B79F5-6EF1-4672-BECE-FD169EA39150}"/>
          </ac:spMkLst>
        </pc:spChg>
        <pc:spChg chg="mod">
          <ac:chgData name="Reese, Holly" userId="ea6f2576-a31d-437d-be1c-e55226730faa" providerId="ADAL" clId="{2858D47C-EBF0-495D-BD7D-6A77E80ECC72}" dt="2020-12-07T18:37:36.733" v="2128" actId="1036"/>
          <ac:spMkLst>
            <pc:docMk/>
            <pc:sldMk cId="2995850269" sldId="264"/>
            <ac:spMk id="56" creationId="{C52D7209-7729-4555-8120-FD16A16EE52E}"/>
          </ac:spMkLst>
        </pc:spChg>
        <pc:spChg chg="mod">
          <ac:chgData name="Reese, Holly" userId="ea6f2576-a31d-437d-be1c-e55226730faa" providerId="ADAL" clId="{2858D47C-EBF0-495D-BD7D-6A77E80ECC72}" dt="2020-12-07T18:41:30.024" v="2158" actId="1582"/>
          <ac:spMkLst>
            <pc:docMk/>
            <pc:sldMk cId="2995850269" sldId="264"/>
            <ac:spMk id="59" creationId="{D09F2669-A95A-45FC-8793-9FFE0F2FBD47}"/>
          </ac:spMkLst>
        </pc:spChg>
        <pc:spChg chg="mod">
          <ac:chgData name="Reese, Holly" userId="ea6f2576-a31d-437d-be1c-e55226730faa" providerId="ADAL" clId="{2858D47C-EBF0-495D-BD7D-6A77E80ECC72}" dt="2020-12-07T18:39:59.948" v="2141" actId="1582"/>
          <ac:spMkLst>
            <pc:docMk/>
            <pc:sldMk cId="2995850269" sldId="264"/>
            <ac:spMk id="60" creationId="{B4F0F985-B79C-4D65-B681-6B6F6CF9EF1D}"/>
          </ac:spMkLst>
        </pc:spChg>
        <pc:spChg chg="mod">
          <ac:chgData name="Reese, Holly" userId="ea6f2576-a31d-437d-be1c-e55226730faa" providerId="ADAL" clId="{2858D47C-EBF0-495D-BD7D-6A77E80ECC72}" dt="2020-12-07T18:37:36.733" v="2128" actId="1036"/>
          <ac:spMkLst>
            <pc:docMk/>
            <pc:sldMk cId="2995850269" sldId="264"/>
            <ac:spMk id="61" creationId="{C81A8263-8E3C-4568-9204-D6E6FB98BE70}"/>
          </ac:spMkLst>
        </pc:spChg>
        <pc:spChg chg="mod">
          <ac:chgData name="Reese, Holly" userId="ea6f2576-a31d-437d-be1c-e55226730faa" providerId="ADAL" clId="{2858D47C-EBF0-495D-BD7D-6A77E80ECC72}" dt="2020-12-07T18:37:36.733" v="2128" actId="1036"/>
          <ac:spMkLst>
            <pc:docMk/>
            <pc:sldMk cId="2995850269" sldId="264"/>
            <ac:spMk id="62" creationId="{CE75D88B-1864-4410-ACED-6CD5763FC811}"/>
          </ac:spMkLst>
        </pc:spChg>
        <pc:spChg chg="mod">
          <ac:chgData name="Reese, Holly" userId="ea6f2576-a31d-437d-be1c-e55226730faa" providerId="ADAL" clId="{2858D47C-EBF0-495D-BD7D-6A77E80ECC72}" dt="2020-12-07T18:37:36.733" v="2128" actId="1036"/>
          <ac:spMkLst>
            <pc:docMk/>
            <pc:sldMk cId="2995850269" sldId="264"/>
            <ac:spMk id="63" creationId="{1C72CD29-C475-4396-8F51-DACDD8A791B0}"/>
          </ac:spMkLst>
        </pc:spChg>
        <pc:spChg chg="mod">
          <ac:chgData name="Reese, Holly" userId="ea6f2576-a31d-437d-be1c-e55226730faa" providerId="ADAL" clId="{2858D47C-EBF0-495D-BD7D-6A77E80ECC72}" dt="2020-12-07T18:37:36.733" v="2128" actId="1036"/>
          <ac:spMkLst>
            <pc:docMk/>
            <pc:sldMk cId="2995850269" sldId="264"/>
            <ac:spMk id="64" creationId="{807E6FAA-1B25-4E48-B93D-06400B99C551}"/>
          </ac:spMkLst>
        </pc:spChg>
        <pc:spChg chg="mod">
          <ac:chgData name="Reese, Holly" userId="ea6f2576-a31d-437d-be1c-e55226730faa" providerId="ADAL" clId="{2858D47C-EBF0-495D-BD7D-6A77E80ECC72}" dt="2020-12-07T18:37:36.733" v="2128" actId="1036"/>
          <ac:spMkLst>
            <pc:docMk/>
            <pc:sldMk cId="2995850269" sldId="264"/>
            <ac:spMk id="66" creationId="{7299F991-7011-470E-9FC6-6770FDECAE13}"/>
          </ac:spMkLst>
        </pc:spChg>
        <pc:spChg chg="mod">
          <ac:chgData name="Reese, Holly" userId="ea6f2576-a31d-437d-be1c-e55226730faa" providerId="ADAL" clId="{2858D47C-EBF0-495D-BD7D-6A77E80ECC72}" dt="2020-12-07T18:37:36.733" v="2128" actId="1036"/>
          <ac:spMkLst>
            <pc:docMk/>
            <pc:sldMk cId="2995850269" sldId="264"/>
            <ac:spMk id="67" creationId="{555D3B3C-2D75-4942-A7AB-4FD894E53637}"/>
          </ac:spMkLst>
        </pc:spChg>
        <pc:spChg chg="mod">
          <ac:chgData name="Reese, Holly" userId="ea6f2576-a31d-437d-be1c-e55226730faa" providerId="ADAL" clId="{2858D47C-EBF0-495D-BD7D-6A77E80ECC72}" dt="2020-12-07T18:41:15.761" v="2154" actId="208"/>
          <ac:spMkLst>
            <pc:docMk/>
            <pc:sldMk cId="2995850269" sldId="264"/>
            <ac:spMk id="68" creationId="{7BDF20BB-5B6C-4816-B1DD-CC3FE0F58370}"/>
          </ac:spMkLst>
        </pc:spChg>
        <pc:spChg chg="mod">
          <ac:chgData name="Reese, Holly" userId="ea6f2576-a31d-437d-be1c-e55226730faa" providerId="ADAL" clId="{2858D47C-EBF0-495D-BD7D-6A77E80ECC72}" dt="2020-12-07T18:37:36.733" v="2128" actId="1036"/>
          <ac:spMkLst>
            <pc:docMk/>
            <pc:sldMk cId="2995850269" sldId="264"/>
            <ac:spMk id="69" creationId="{2522D2A0-8B78-4B35-80E1-28806C3D430A}"/>
          </ac:spMkLst>
        </pc:spChg>
        <pc:spChg chg="mod">
          <ac:chgData name="Reese, Holly" userId="ea6f2576-a31d-437d-be1c-e55226730faa" providerId="ADAL" clId="{2858D47C-EBF0-495D-BD7D-6A77E80ECC72}" dt="2020-12-07T18:41:09.687" v="2152" actId="1582"/>
          <ac:spMkLst>
            <pc:docMk/>
            <pc:sldMk cId="2995850269" sldId="264"/>
            <ac:spMk id="70" creationId="{82E8FD0A-AB57-4DAA-8194-B00B128E447F}"/>
          </ac:spMkLst>
        </pc:spChg>
        <pc:spChg chg="mod">
          <ac:chgData name="Reese, Holly" userId="ea6f2576-a31d-437d-be1c-e55226730faa" providerId="ADAL" clId="{2858D47C-EBF0-495D-BD7D-6A77E80ECC72}" dt="2020-12-07T18:41:51.521" v="2160" actId="208"/>
          <ac:spMkLst>
            <pc:docMk/>
            <pc:sldMk cId="2995850269" sldId="264"/>
            <ac:spMk id="74" creationId="{0BDA52FE-0A54-411E-A32B-46B47F148479}"/>
          </ac:spMkLst>
        </pc:spChg>
        <pc:spChg chg="mod">
          <ac:chgData name="Reese, Holly" userId="ea6f2576-a31d-437d-be1c-e55226730faa" providerId="ADAL" clId="{2858D47C-EBF0-495D-BD7D-6A77E80ECC72}" dt="2020-12-07T18:41:43.737" v="2159" actId="208"/>
          <ac:spMkLst>
            <pc:docMk/>
            <pc:sldMk cId="2995850269" sldId="264"/>
            <ac:spMk id="75" creationId="{43D560B9-0DDC-47A6-86DD-4E2685D963FD}"/>
          </ac:spMkLst>
        </pc:spChg>
        <pc:spChg chg="mod">
          <ac:chgData name="Reese, Holly" userId="ea6f2576-a31d-437d-be1c-e55226730faa" providerId="ADAL" clId="{2858D47C-EBF0-495D-BD7D-6A77E80ECC72}" dt="2020-12-07T18:41:54.664" v="2161" actId="208"/>
          <ac:spMkLst>
            <pc:docMk/>
            <pc:sldMk cId="2995850269" sldId="264"/>
            <ac:spMk id="77" creationId="{8DB3B623-C70C-43EC-B813-7F8B5D2B9D82}"/>
          </ac:spMkLst>
        </pc:spChg>
        <pc:spChg chg="add del">
          <ac:chgData name="Reese, Holly" userId="ea6f2576-a31d-437d-be1c-e55226730faa" providerId="ADAL" clId="{2858D47C-EBF0-495D-BD7D-6A77E80ECC72}" dt="2020-12-07T18:35:02.902" v="1993"/>
          <ac:spMkLst>
            <pc:docMk/>
            <pc:sldMk cId="2995850269" sldId="264"/>
            <ac:spMk id="78" creationId="{59D7A4D9-795B-4821-96B3-AB88C280490A}"/>
          </ac:spMkLst>
        </pc:spChg>
        <pc:spChg chg="add mod">
          <ac:chgData name="Reese, Holly" userId="ea6f2576-a31d-437d-be1c-e55226730faa" providerId="ADAL" clId="{2858D47C-EBF0-495D-BD7D-6A77E80ECC72}" dt="2020-12-07T18:36:06.892" v="2082" actId="1076"/>
          <ac:spMkLst>
            <pc:docMk/>
            <pc:sldMk cId="2995850269" sldId="264"/>
            <ac:spMk id="79" creationId="{39F6EAF9-E8E5-4739-BF22-56DB7A61E922}"/>
          </ac:spMkLst>
        </pc:spChg>
        <pc:spChg chg="mod">
          <ac:chgData name="Reese, Holly" userId="ea6f2576-a31d-437d-be1c-e55226730faa" providerId="ADAL" clId="{2858D47C-EBF0-495D-BD7D-6A77E80ECC72}" dt="2020-12-07T18:38:34.450" v="2139" actId="20577"/>
          <ac:spMkLst>
            <pc:docMk/>
            <pc:sldMk cId="2995850269" sldId="264"/>
            <ac:spMk id="83" creationId="{A9B48961-4014-4C73-94B9-EF81ACC04196}"/>
          </ac:spMkLst>
        </pc:spChg>
        <pc:picChg chg="mod">
          <ac:chgData name="Reese, Holly" userId="ea6f2576-a31d-437d-be1c-e55226730faa" providerId="ADAL" clId="{2858D47C-EBF0-495D-BD7D-6A77E80ECC72}" dt="2020-12-07T18:37:36.733" v="2128" actId="1036"/>
          <ac:picMkLst>
            <pc:docMk/>
            <pc:sldMk cId="2995850269" sldId="264"/>
            <ac:picMk id="146" creationId="{12B79F37-727F-4BB2-9A93-116C239D047A}"/>
          </ac:picMkLst>
        </pc:picChg>
        <pc:picChg chg="mod">
          <ac:chgData name="Reese, Holly" userId="ea6f2576-a31d-437d-be1c-e55226730faa" providerId="ADAL" clId="{2858D47C-EBF0-495D-BD7D-6A77E80ECC72}" dt="2020-12-07T18:37:36.733" v="2128" actId="1036"/>
          <ac:picMkLst>
            <pc:docMk/>
            <pc:sldMk cId="2995850269" sldId="264"/>
            <ac:picMk id="147" creationId="{E9A83805-C96E-4EA1-91AE-42C4690FC164}"/>
          </ac:picMkLst>
        </pc:picChg>
        <pc:picChg chg="mod">
          <ac:chgData name="Reese, Holly" userId="ea6f2576-a31d-437d-be1c-e55226730faa" providerId="ADAL" clId="{2858D47C-EBF0-495D-BD7D-6A77E80ECC72}" dt="2020-12-07T18:37:36.733" v="2128" actId="1036"/>
          <ac:picMkLst>
            <pc:docMk/>
            <pc:sldMk cId="2995850269" sldId="264"/>
            <ac:picMk id="148" creationId="{86C82198-82E6-4DE6-BD9A-16D4F6B6ADDA}"/>
          </ac:picMkLst>
        </pc:picChg>
        <pc:picChg chg="mod">
          <ac:chgData name="Reese, Holly" userId="ea6f2576-a31d-437d-be1c-e55226730faa" providerId="ADAL" clId="{2858D47C-EBF0-495D-BD7D-6A77E80ECC72}" dt="2020-12-07T18:37:36.733" v="2128" actId="1036"/>
          <ac:picMkLst>
            <pc:docMk/>
            <pc:sldMk cId="2995850269" sldId="264"/>
            <ac:picMk id="149" creationId="{36C4F2FC-8039-4047-8AA7-B70D147D15B2}"/>
          </ac:picMkLst>
        </pc:picChg>
        <pc:cxnChg chg="mod">
          <ac:chgData name="Reese, Holly" userId="ea6f2576-a31d-437d-be1c-e55226730faa" providerId="ADAL" clId="{2858D47C-EBF0-495D-BD7D-6A77E80ECC72}" dt="2020-12-07T18:37:36.733" v="2128" actId="1036"/>
          <ac:cxnSpMkLst>
            <pc:docMk/>
            <pc:sldMk cId="2995850269" sldId="264"/>
            <ac:cxnSpMk id="47" creationId="{3A39126D-198C-48E3-9B89-1B2552E15D1C}"/>
          </ac:cxnSpMkLst>
        </pc:cxnChg>
        <pc:cxnChg chg="mod">
          <ac:chgData name="Reese, Holly" userId="ea6f2576-a31d-437d-be1c-e55226730faa" providerId="ADAL" clId="{2858D47C-EBF0-495D-BD7D-6A77E80ECC72}" dt="2020-12-07T18:37:36.733" v="2128" actId="1036"/>
          <ac:cxnSpMkLst>
            <pc:docMk/>
            <pc:sldMk cId="2995850269" sldId="264"/>
            <ac:cxnSpMk id="71" creationId="{44C86222-130F-476E-9F01-32B1D78B5ABB}"/>
          </ac:cxnSpMkLst>
        </pc:cxnChg>
        <pc:cxnChg chg="mod">
          <ac:chgData name="Reese, Holly" userId="ea6f2576-a31d-437d-be1c-e55226730faa" providerId="ADAL" clId="{2858D47C-EBF0-495D-BD7D-6A77E80ECC72}" dt="2020-12-07T18:37:36.733" v="2128" actId="1036"/>
          <ac:cxnSpMkLst>
            <pc:docMk/>
            <pc:sldMk cId="2995850269" sldId="264"/>
            <ac:cxnSpMk id="72" creationId="{394E1FA3-F108-4883-9860-D5181A937795}"/>
          </ac:cxnSpMkLst>
        </pc:cxnChg>
        <pc:cxnChg chg="mod">
          <ac:chgData name="Reese, Holly" userId="ea6f2576-a31d-437d-be1c-e55226730faa" providerId="ADAL" clId="{2858D47C-EBF0-495D-BD7D-6A77E80ECC72}" dt="2020-12-07T18:37:36.733" v="2128" actId="1036"/>
          <ac:cxnSpMkLst>
            <pc:docMk/>
            <pc:sldMk cId="2995850269" sldId="264"/>
            <ac:cxnSpMk id="73" creationId="{8DE758D9-50F3-439D-9FF5-B754F5048928}"/>
          </ac:cxnSpMkLst>
        </pc:cxnChg>
        <pc:cxnChg chg="mod">
          <ac:chgData name="Reese, Holly" userId="ea6f2576-a31d-437d-be1c-e55226730faa" providerId="ADAL" clId="{2858D47C-EBF0-495D-BD7D-6A77E80ECC72}" dt="2020-12-07T18:37:36.733" v="2128" actId="1036"/>
          <ac:cxnSpMkLst>
            <pc:docMk/>
            <pc:sldMk cId="2995850269" sldId="264"/>
            <ac:cxnSpMk id="76" creationId="{7816082D-8800-47F2-B6EA-80441AC61C02}"/>
          </ac:cxnSpMkLst>
        </pc:cxnChg>
        <pc:cxnChg chg="mod">
          <ac:chgData name="Reese, Holly" userId="ea6f2576-a31d-437d-be1c-e55226730faa" providerId="ADAL" clId="{2858D47C-EBF0-495D-BD7D-6A77E80ECC72}" dt="2020-12-07T18:37:36.733" v="2128" actId="1036"/>
          <ac:cxnSpMkLst>
            <pc:docMk/>
            <pc:sldMk cId="2995850269" sldId="264"/>
            <ac:cxnSpMk id="80" creationId="{E5EF1F2D-0F50-4BC8-8652-AD28249E9392}"/>
          </ac:cxnSpMkLst>
        </pc:cxnChg>
        <pc:cxnChg chg="mod">
          <ac:chgData name="Reese, Holly" userId="ea6f2576-a31d-437d-be1c-e55226730faa" providerId="ADAL" clId="{2858D47C-EBF0-495D-BD7D-6A77E80ECC72}" dt="2020-12-07T18:37:36.733" v="2128" actId="1036"/>
          <ac:cxnSpMkLst>
            <pc:docMk/>
            <pc:sldMk cId="2995850269" sldId="264"/>
            <ac:cxnSpMk id="82" creationId="{16635164-621F-4BAB-977C-1B801E14426D}"/>
          </ac:cxnSpMkLst>
        </pc:cxnChg>
        <pc:cxnChg chg="mod">
          <ac:chgData name="Reese, Holly" userId="ea6f2576-a31d-437d-be1c-e55226730faa" providerId="ADAL" clId="{2858D47C-EBF0-495D-BD7D-6A77E80ECC72}" dt="2020-12-07T18:37:36.733" v="2128" actId="1036"/>
          <ac:cxnSpMkLst>
            <pc:docMk/>
            <pc:sldMk cId="2995850269" sldId="264"/>
            <ac:cxnSpMk id="92" creationId="{AE2DD3F8-73F6-4D6C-B0EA-BE050132DBD2}"/>
          </ac:cxnSpMkLst>
        </pc:cxnChg>
        <pc:cxnChg chg="mod">
          <ac:chgData name="Reese, Holly" userId="ea6f2576-a31d-437d-be1c-e55226730faa" providerId="ADAL" clId="{2858D47C-EBF0-495D-BD7D-6A77E80ECC72}" dt="2020-12-07T18:37:36.733" v="2128" actId="1036"/>
          <ac:cxnSpMkLst>
            <pc:docMk/>
            <pc:sldMk cId="2995850269" sldId="264"/>
            <ac:cxnSpMk id="96" creationId="{12AC787B-35F4-4EE8-A9EE-4A1F0E1C3AF2}"/>
          </ac:cxnSpMkLst>
        </pc:cxnChg>
        <pc:cxnChg chg="mod">
          <ac:chgData name="Reese, Holly" userId="ea6f2576-a31d-437d-be1c-e55226730faa" providerId="ADAL" clId="{2858D47C-EBF0-495D-BD7D-6A77E80ECC72}" dt="2020-12-07T18:37:36.733" v="2128" actId="1036"/>
          <ac:cxnSpMkLst>
            <pc:docMk/>
            <pc:sldMk cId="2995850269" sldId="264"/>
            <ac:cxnSpMk id="98" creationId="{C091B4A0-2D81-43E3-82F2-580B13102AC7}"/>
          </ac:cxnSpMkLst>
        </pc:cxnChg>
        <pc:cxnChg chg="mod">
          <ac:chgData name="Reese, Holly" userId="ea6f2576-a31d-437d-be1c-e55226730faa" providerId="ADAL" clId="{2858D47C-EBF0-495D-BD7D-6A77E80ECC72}" dt="2020-12-07T18:37:36.733" v="2128" actId="1036"/>
          <ac:cxnSpMkLst>
            <pc:docMk/>
            <pc:sldMk cId="2995850269" sldId="264"/>
            <ac:cxnSpMk id="101" creationId="{25EB1DA0-EA6C-4835-B08E-7CB196AA8B37}"/>
          </ac:cxnSpMkLst>
        </pc:cxnChg>
        <pc:cxnChg chg="mod">
          <ac:chgData name="Reese, Holly" userId="ea6f2576-a31d-437d-be1c-e55226730faa" providerId="ADAL" clId="{2858D47C-EBF0-495D-BD7D-6A77E80ECC72}" dt="2020-12-07T18:37:36.733" v="2128" actId="1036"/>
          <ac:cxnSpMkLst>
            <pc:docMk/>
            <pc:sldMk cId="2995850269" sldId="264"/>
            <ac:cxnSpMk id="103" creationId="{CE219AD6-E26E-4D7D-9466-A6BF2AD389F8}"/>
          </ac:cxnSpMkLst>
        </pc:cxnChg>
        <pc:cxnChg chg="mod">
          <ac:chgData name="Reese, Holly" userId="ea6f2576-a31d-437d-be1c-e55226730faa" providerId="ADAL" clId="{2858D47C-EBF0-495D-BD7D-6A77E80ECC72}" dt="2020-12-07T18:37:36.733" v="2128" actId="1036"/>
          <ac:cxnSpMkLst>
            <pc:docMk/>
            <pc:sldMk cId="2995850269" sldId="264"/>
            <ac:cxnSpMk id="105" creationId="{FF0A958F-2D03-4939-87AE-40601FB3C78C}"/>
          </ac:cxnSpMkLst>
        </pc:cxnChg>
        <pc:cxnChg chg="mod">
          <ac:chgData name="Reese, Holly" userId="ea6f2576-a31d-437d-be1c-e55226730faa" providerId="ADAL" clId="{2858D47C-EBF0-495D-BD7D-6A77E80ECC72}" dt="2020-12-07T18:37:36.733" v="2128" actId="1036"/>
          <ac:cxnSpMkLst>
            <pc:docMk/>
            <pc:sldMk cId="2995850269" sldId="264"/>
            <ac:cxnSpMk id="106" creationId="{F6756ACB-26C3-4A04-94F3-6D5BFC33D37B}"/>
          </ac:cxnSpMkLst>
        </pc:cxnChg>
        <pc:cxnChg chg="mod">
          <ac:chgData name="Reese, Holly" userId="ea6f2576-a31d-437d-be1c-e55226730faa" providerId="ADAL" clId="{2858D47C-EBF0-495D-BD7D-6A77E80ECC72}" dt="2020-12-07T18:40:33.321" v="2147" actId="14100"/>
          <ac:cxnSpMkLst>
            <pc:docMk/>
            <pc:sldMk cId="2995850269" sldId="264"/>
            <ac:cxnSpMk id="107" creationId="{75477A42-33C8-4285-8609-A6A5229C66EA}"/>
          </ac:cxnSpMkLst>
        </pc:cxnChg>
        <pc:cxnChg chg="mod">
          <ac:chgData name="Reese, Holly" userId="ea6f2576-a31d-437d-be1c-e55226730faa" providerId="ADAL" clId="{2858D47C-EBF0-495D-BD7D-6A77E80ECC72}" dt="2020-12-07T18:40:36.064" v="2148" actId="14100"/>
          <ac:cxnSpMkLst>
            <pc:docMk/>
            <pc:sldMk cId="2995850269" sldId="264"/>
            <ac:cxnSpMk id="113" creationId="{4DF6D165-41B9-47D5-B8A2-6465C1ABB59D}"/>
          </ac:cxnSpMkLst>
        </pc:cxnChg>
        <pc:cxnChg chg="mod">
          <ac:chgData name="Reese, Holly" userId="ea6f2576-a31d-437d-be1c-e55226730faa" providerId="ADAL" clId="{2858D47C-EBF0-495D-BD7D-6A77E80ECC72}" dt="2020-12-07T18:40:33.321" v="2147" actId="14100"/>
          <ac:cxnSpMkLst>
            <pc:docMk/>
            <pc:sldMk cId="2995850269" sldId="264"/>
            <ac:cxnSpMk id="115" creationId="{9C5BC8F8-8D26-44D8-AF14-146D763FF4E3}"/>
          </ac:cxnSpMkLst>
        </pc:cxnChg>
        <pc:cxnChg chg="mod">
          <ac:chgData name="Reese, Holly" userId="ea6f2576-a31d-437d-be1c-e55226730faa" providerId="ADAL" clId="{2858D47C-EBF0-495D-BD7D-6A77E80ECC72}" dt="2020-12-07T18:37:36.733" v="2128" actId="1036"/>
          <ac:cxnSpMkLst>
            <pc:docMk/>
            <pc:sldMk cId="2995850269" sldId="264"/>
            <ac:cxnSpMk id="121" creationId="{891AC348-3E5D-4818-A16F-594C2DB90342}"/>
          </ac:cxnSpMkLst>
        </pc:cxnChg>
        <pc:cxnChg chg="mod">
          <ac:chgData name="Reese, Holly" userId="ea6f2576-a31d-437d-be1c-e55226730faa" providerId="ADAL" clId="{2858D47C-EBF0-495D-BD7D-6A77E80ECC72}" dt="2020-12-07T18:37:36.733" v="2128" actId="1036"/>
          <ac:cxnSpMkLst>
            <pc:docMk/>
            <pc:sldMk cId="2995850269" sldId="264"/>
            <ac:cxnSpMk id="123" creationId="{604E1676-2E56-4DA3-90D3-00B68F0D61B5}"/>
          </ac:cxnSpMkLst>
        </pc:cxnChg>
        <pc:cxnChg chg="mod">
          <ac:chgData name="Reese, Holly" userId="ea6f2576-a31d-437d-be1c-e55226730faa" providerId="ADAL" clId="{2858D47C-EBF0-495D-BD7D-6A77E80ECC72}" dt="2020-12-07T18:37:36.733" v="2128" actId="1036"/>
          <ac:cxnSpMkLst>
            <pc:docMk/>
            <pc:sldMk cId="2995850269" sldId="264"/>
            <ac:cxnSpMk id="130" creationId="{085440BE-A101-468C-BB3C-A4DEEFFEFC68}"/>
          </ac:cxnSpMkLst>
        </pc:cxnChg>
        <pc:cxnChg chg="mod">
          <ac:chgData name="Reese, Holly" userId="ea6f2576-a31d-437d-be1c-e55226730faa" providerId="ADAL" clId="{2858D47C-EBF0-495D-BD7D-6A77E80ECC72}" dt="2020-12-07T18:37:36.733" v="2128" actId="1036"/>
          <ac:cxnSpMkLst>
            <pc:docMk/>
            <pc:sldMk cId="2995850269" sldId="264"/>
            <ac:cxnSpMk id="137" creationId="{F715C1FE-EE08-4D29-AD8F-11D5A8D7063D}"/>
          </ac:cxnSpMkLst>
        </pc:cxnChg>
        <pc:cxnChg chg="mod">
          <ac:chgData name="Reese, Holly" userId="ea6f2576-a31d-437d-be1c-e55226730faa" providerId="ADAL" clId="{2858D47C-EBF0-495D-BD7D-6A77E80ECC72}" dt="2020-12-07T18:37:36.733" v="2128" actId="1036"/>
          <ac:cxnSpMkLst>
            <pc:docMk/>
            <pc:sldMk cId="2995850269" sldId="264"/>
            <ac:cxnSpMk id="155" creationId="{4D49AAE7-0CA7-4872-86BE-F6CB38502774}"/>
          </ac:cxnSpMkLst>
        </pc:cxnChg>
        <pc:cxnChg chg="mod">
          <ac:chgData name="Reese, Holly" userId="ea6f2576-a31d-437d-be1c-e55226730faa" providerId="ADAL" clId="{2858D47C-EBF0-495D-BD7D-6A77E80ECC72}" dt="2020-12-07T18:37:36.733" v="2128" actId="1036"/>
          <ac:cxnSpMkLst>
            <pc:docMk/>
            <pc:sldMk cId="2995850269" sldId="264"/>
            <ac:cxnSpMk id="157" creationId="{C7F07158-4677-4C15-AB6C-071E9AA71BAD}"/>
          </ac:cxnSpMkLst>
        </pc:cxnChg>
      </pc:sldChg>
      <pc:sldChg chg="modSp ord">
        <pc:chgData name="Reese, Holly" userId="ea6f2576-a31d-437d-be1c-e55226730faa" providerId="ADAL" clId="{2858D47C-EBF0-495D-BD7D-6A77E80ECC72}" dt="2020-12-08T11:15:18.398" v="3666"/>
        <pc:sldMkLst>
          <pc:docMk/>
          <pc:sldMk cId="0" sldId="344"/>
        </pc:sldMkLst>
        <pc:spChg chg="mod">
          <ac:chgData name="Reese, Holly" userId="ea6f2576-a31d-437d-be1c-e55226730faa" providerId="ADAL" clId="{2858D47C-EBF0-495D-BD7D-6A77E80ECC72}" dt="2020-12-08T11:15:18.398" v="3666"/>
          <ac:spMkLst>
            <pc:docMk/>
            <pc:sldMk cId="0" sldId="344"/>
            <ac:spMk id="8" creationId="{00000000-0000-0000-0000-000000000000}"/>
          </ac:spMkLst>
        </pc:spChg>
      </pc:sldChg>
      <pc:sldChg chg="modSp">
        <pc:chgData name="Reese, Holly" userId="ea6f2576-a31d-437d-be1c-e55226730faa" providerId="ADAL" clId="{2858D47C-EBF0-495D-BD7D-6A77E80ECC72}" dt="2020-12-08T13:02:25.331" v="3670" actId="20577"/>
        <pc:sldMkLst>
          <pc:docMk/>
          <pc:sldMk cId="4149193767" sldId="347"/>
        </pc:sldMkLst>
        <pc:spChg chg="mod">
          <ac:chgData name="Reese, Holly" userId="ea6f2576-a31d-437d-be1c-e55226730faa" providerId="ADAL" clId="{2858D47C-EBF0-495D-BD7D-6A77E80ECC72}" dt="2020-12-08T13:02:25.331" v="3670" actId="20577"/>
          <ac:spMkLst>
            <pc:docMk/>
            <pc:sldMk cId="4149193767" sldId="347"/>
            <ac:spMk id="3" creationId="{00000000-0000-0000-0000-000000000000}"/>
          </ac:spMkLst>
        </pc:spChg>
      </pc:sldChg>
      <pc:sldChg chg="del">
        <pc:chgData name="Reese, Holly" userId="ea6f2576-a31d-437d-be1c-e55226730faa" providerId="ADAL" clId="{2858D47C-EBF0-495D-BD7D-6A77E80ECC72}" dt="2020-12-07T18:59:49.668" v="2566" actId="2696"/>
        <pc:sldMkLst>
          <pc:docMk/>
          <pc:sldMk cId="3337625037" sldId="394"/>
        </pc:sldMkLst>
      </pc:sldChg>
      <pc:sldChg chg="ord">
        <pc:chgData name="Reese, Holly" userId="ea6f2576-a31d-437d-be1c-e55226730faa" providerId="ADAL" clId="{2858D47C-EBF0-495D-BD7D-6A77E80ECC72}" dt="2020-12-07T18:53:39.079" v="2369"/>
        <pc:sldMkLst>
          <pc:docMk/>
          <pc:sldMk cId="3823065689" sldId="427"/>
        </pc:sldMkLst>
      </pc:sldChg>
      <pc:sldChg chg="ord">
        <pc:chgData name="Reese, Holly" userId="ea6f2576-a31d-437d-be1c-e55226730faa" providerId="ADAL" clId="{2858D47C-EBF0-495D-BD7D-6A77E80ECC72}" dt="2020-12-07T19:04:47.736" v="2777"/>
        <pc:sldMkLst>
          <pc:docMk/>
          <pc:sldMk cId="4272623857" sldId="457"/>
        </pc:sldMkLst>
      </pc:sldChg>
      <pc:sldChg chg="ord">
        <pc:chgData name="Reese, Holly" userId="ea6f2576-a31d-437d-be1c-e55226730faa" providerId="ADAL" clId="{2858D47C-EBF0-495D-BD7D-6A77E80ECC72}" dt="2020-12-07T18:52:56.776" v="2368"/>
        <pc:sldMkLst>
          <pc:docMk/>
          <pc:sldMk cId="2857811569" sldId="459"/>
        </pc:sldMkLst>
      </pc:sldChg>
      <pc:sldChg chg="ord">
        <pc:chgData name="Reese, Holly" userId="ea6f2576-a31d-437d-be1c-e55226730faa" providerId="ADAL" clId="{2858D47C-EBF0-495D-BD7D-6A77E80ECC72}" dt="2020-12-08T11:14:43.910" v="3659"/>
        <pc:sldMkLst>
          <pc:docMk/>
          <pc:sldMk cId="2753678868" sldId="504"/>
        </pc:sldMkLst>
      </pc:sldChg>
      <pc:sldChg chg="ord">
        <pc:chgData name="Reese, Holly" userId="ea6f2576-a31d-437d-be1c-e55226730faa" providerId="ADAL" clId="{2858D47C-EBF0-495D-BD7D-6A77E80ECC72}" dt="2020-12-08T11:14:46.512" v="3660"/>
        <pc:sldMkLst>
          <pc:docMk/>
          <pc:sldMk cId="223720586" sldId="505"/>
        </pc:sldMkLst>
      </pc:sldChg>
      <pc:sldChg chg="addSp delSp modSp">
        <pc:chgData name="Reese, Holly" userId="ea6f2576-a31d-437d-be1c-e55226730faa" providerId="ADAL" clId="{2858D47C-EBF0-495D-BD7D-6A77E80ECC72}" dt="2020-12-07T19:01:43.086" v="2667" actId="20577"/>
        <pc:sldMkLst>
          <pc:docMk/>
          <pc:sldMk cId="2187554138" sldId="508"/>
        </pc:sldMkLst>
        <pc:spChg chg="del">
          <ac:chgData name="Reese, Holly" userId="ea6f2576-a31d-437d-be1c-e55226730faa" providerId="ADAL" clId="{2858D47C-EBF0-495D-BD7D-6A77E80ECC72}" dt="2020-12-07T15:46:18.279" v="2" actId="478"/>
          <ac:spMkLst>
            <pc:docMk/>
            <pc:sldMk cId="2187554138" sldId="508"/>
            <ac:spMk id="2" creationId="{16071D1C-9823-41A2-8EA1-B29C25078EF0}"/>
          </ac:spMkLst>
        </pc:spChg>
        <pc:spChg chg="add mod">
          <ac:chgData name="Reese, Holly" userId="ea6f2576-a31d-437d-be1c-e55226730faa" providerId="ADAL" clId="{2858D47C-EBF0-495D-BD7D-6A77E80ECC72}" dt="2020-12-07T19:01:43.086" v="2667" actId="20577"/>
          <ac:spMkLst>
            <pc:docMk/>
            <pc:sldMk cId="2187554138" sldId="508"/>
            <ac:spMk id="7" creationId="{DF7B6592-8AC2-43A0-BB46-19BEEA498A45}"/>
          </ac:spMkLst>
        </pc:spChg>
        <pc:picChg chg="del">
          <ac:chgData name="Reese, Holly" userId="ea6f2576-a31d-437d-be1c-e55226730faa" providerId="ADAL" clId="{2858D47C-EBF0-495D-BD7D-6A77E80ECC72}" dt="2020-12-07T15:46:12.233" v="0" actId="478"/>
          <ac:picMkLst>
            <pc:docMk/>
            <pc:sldMk cId="2187554138" sldId="508"/>
            <ac:picMk id="3" creationId="{E56D4DC7-BD7D-42FB-9521-BDFB7F151D32}"/>
          </ac:picMkLst>
        </pc:picChg>
        <pc:picChg chg="add del mod modCrop">
          <ac:chgData name="Reese, Holly" userId="ea6f2576-a31d-437d-be1c-e55226730faa" providerId="ADAL" clId="{2858D47C-EBF0-495D-BD7D-6A77E80ECC72}" dt="2020-12-07T15:50:15.127" v="91" actId="478"/>
          <ac:picMkLst>
            <pc:docMk/>
            <pc:sldMk cId="2187554138" sldId="508"/>
            <ac:picMk id="4" creationId="{EF945363-BC87-4314-A2BE-3D76B2225F08}"/>
          </ac:picMkLst>
        </pc:picChg>
        <pc:picChg chg="add del mod modCrop">
          <ac:chgData name="Reese, Holly" userId="ea6f2576-a31d-437d-be1c-e55226730faa" providerId="ADAL" clId="{2858D47C-EBF0-495D-BD7D-6A77E80ECC72}" dt="2020-12-07T15:50:16.265" v="92" actId="478"/>
          <ac:picMkLst>
            <pc:docMk/>
            <pc:sldMk cId="2187554138" sldId="508"/>
            <ac:picMk id="5" creationId="{1A1EAA50-1452-4CC5-9ACA-38150A9D0FE5}"/>
          </ac:picMkLst>
        </pc:picChg>
        <pc:picChg chg="add mod">
          <ac:chgData name="Reese, Holly" userId="ea6f2576-a31d-437d-be1c-e55226730faa" providerId="ADAL" clId="{2858D47C-EBF0-495D-BD7D-6A77E80ECC72}" dt="2020-12-07T15:54:58.386" v="227" actId="14100"/>
          <ac:picMkLst>
            <pc:docMk/>
            <pc:sldMk cId="2187554138" sldId="508"/>
            <ac:picMk id="6" creationId="{D3564E97-32D9-4F24-9B7D-7313E16DBF6C}"/>
          </ac:picMkLst>
        </pc:picChg>
      </pc:sldChg>
      <pc:sldChg chg="ord">
        <pc:chgData name="Reese, Holly" userId="ea6f2576-a31d-437d-be1c-e55226730faa" providerId="ADAL" clId="{2858D47C-EBF0-495D-BD7D-6A77E80ECC72}" dt="2020-12-08T11:07:34.442" v="3382"/>
        <pc:sldMkLst>
          <pc:docMk/>
          <pc:sldMk cId="1454775801" sldId="511"/>
        </pc:sldMkLst>
      </pc:sldChg>
      <pc:sldChg chg="ord">
        <pc:chgData name="Reese, Holly" userId="ea6f2576-a31d-437d-be1c-e55226730faa" providerId="ADAL" clId="{2858D47C-EBF0-495D-BD7D-6A77E80ECC72}" dt="2020-12-07T19:04:47.736" v="2777"/>
        <pc:sldMkLst>
          <pc:docMk/>
          <pc:sldMk cId="3378120185" sldId="512"/>
        </pc:sldMkLst>
      </pc:sldChg>
      <pc:sldChg chg="modSp">
        <pc:chgData name="Reese, Holly" userId="ea6f2576-a31d-437d-be1c-e55226730faa" providerId="ADAL" clId="{2858D47C-EBF0-495D-BD7D-6A77E80ECC72}" dt="2020-12-08T13:00:40.177" v="3668" actId="13926"/>
        <pc:sldMkLst>
          <pc:docMk/>
          <pc:sldMk cId="2454165656" sldId="515"/>
        </pc:sldMkLst>
        <pc:graphicFrameChg chg="modGraphic">
          <ac:chgData name="Reese, Holly" userId="ea6f2576-a31d-437d-be1c-e55226730faa" providerId="ADAL" clId="{2858D47C-EBF0-495D-BD7D-6A77E80ECC72}" dt="2020-12-08T13:00:40.177" v="3668" actId="13926"/>
          <ac:graphicFrameMkLst>
            <pc:docMk/>
            <pc:sldMk cId="2454165656" sldId="515"/>
            <ac:graphicFrameMk id="8" creationId="{00000000-0000-0000-0000-000000000000}"/>
          </ac:graphicFrameMkLst>
        </pc:graphicFrameChg>
      </pc:sldChg>
      <pc:sldChg chg="modSp ord">
        <pc:chgData name="Reese, Holly" userId="ea6f2576-a31d-437d-be1c-e55226730faa" providerId="ADAL" clId="{2858D47C-EBF0-495D-BD7D-6A77E80ECC72}" dt="2020-12-07T18:52:26.091" v="2365"/>
        <pc:sldMkLst>
          <pc:docMk/>
          <pc:sldMk cId="541387887" sldId="517"/>
        </pc:sldMkLst>
        <pc:graphicFrameChg chg="modGraphic">
          <ac:chgData name="Reese, Holly" userId="ea6f2576-a31d-437d-be1c-e55226730faa" providerId="ADAL" clId="{2858D47C-EBF0-495D-BD7D-6A77E80ECC72}" dt="2020-12-07T16:03:16.839" v="346" actId="13926"/>
          <ac:graphicFrameMkLst>
            <pc:docMk/>
            <pc:sldMk cId="541387887" sldId="517"/>
            <ac:graphicFrameMk id="8" creationId="{00000000-0000-0000-0000-000000000000}"/>
          </ac:graphicFrameMkLst>
        </pc:graphicFrameChg>
      </pc:sldChg>
      <pc:sldChg chg="ord">
        <pc:chgData name="Reese, Holly" userId="ea6f2576-a31d-437d-be1c-e55226730faa" providerId="ADAL" clId="{2858D47C-EBF0-495D-BD7D-6A77E80ECC72}" dt="2020-12-08T11:07:34.442" v="3382"/>
        <pc:sldMkLst>
          <pc:docMk/>
          <pc:sldMk cId="1936702153" sldId="518"/>
        </pc:sldMkLst>
      </pc:sldChg>
      <pc:sldChg chg="del">
        <pc:chgData name="Reese, Holly" userId="ea6f2576-a31d-437d-be1c-e55226730faa" providerId="ADAL" clId="{2858D47C-EBF0-495D-BD7D-6A77E80ECC72}" dt="2020-12-07T19:00:26.932" v="2567" actId="2696"/>
        <pc:sldMkLst>
          <pc:docMk/>
          <pc:sldMk cId="1352512128" sldId="519"/>
        </pc:sldMkLst>
      </pc:sldChg>
      <pc:sldChg chg="del">
        <pc:chgData name="Reese, Holly" userId="ea6f2576-a31d-437d-be1c-e55226730faa" providerId="ADAL" clId="{2858D47C-EBF0-495D-BD7D-6A77E80ECC72}" dt="2020-12-07T19:07:55.403" v="2907" actId="2696"/>
        <pc:sldMkLst>
          <pc:docMk/>
          <pc:sldMk cId="4233459245" sldId="520"/>
        </pc:sldMkLst>
      </pc:sldChg>
      <pc:sldChg chg="delSp modSp">
        <pc:chgData name="Reese, Holly" userId="ea6f2576-a31d-437d-be1c-e55226730faa" providerId="ADAL" clId="{2858D47C-EBF0-495D-BD7D-6A77E80ECC72}" dt="2020-12-07T19:03:55.604" v="2728" actId="6549"/>
        <pc:sldMkLst>
          <pc:docMk/>
          <pc:sldMk cId="623312030" sldId="522"/>
        </pc:sldMkLst>
        <pc:spChg chg="mod">
          <ac:chgData name="Reese, Holly" userId="ea6f2576-a31d-437d-be1c-e55226730faa" providerId="ADAL" clId="{2858D47C-EBF0-495D-BD7D-6A77E80ECC72}" dt="2020-12-07T19:03:55.604" v="2728" actId="6549"/>
          <ac:spMkLst>
            <pc:docMk/>
            <pc:sldMk cId="623312030" sldId="522"/>
            <ac:spMk id="2" creationId="{93EEC09F-9FF1-4236-8584-941AC8B7D33C}"/>
          </ac:spMkLst>
        </pc:spChg>
        <pc:spChg chg="del">
          <ac:chgData name="Reese, Holly" userId="ea6f2576-a31d-437d-be1c-e55226730faa" providerId="ADAL" clId="{2858D47C-EBF0-495D-BD7D-6A77E80ECC72}" dt="2020-12-07T16:02:21.835" v="315" actId="478"/>
          <ac:spMkLst>
            <pc:docMk/>
            <pc:sldMk cId="623312030" sldId="522"/>
            <ac:spMk id="3" creationId="{C5E6DB72-F4DE-4731-8681-ABBEC5D53651}"/>
          </ac:spMkLst>
        </pc:spChg>
      </pc:sldChg>
      <pc:sldChg chg="delSp modSp ord">
        <pc:chgData name="Reese, Holly" userId="ea6f2576-a31d-437d-be1c-e55226730faa" providerId="ADAL" clId="{2858D47C-EBF0-495D-BD7D-6A77E80ECC72}" dt="2020-12-08T11:12:06.873" v="3658" actId="20577"/>
        <pc:sldMkLst>
          <pc:docMk/>
          <pc:sldMk cId="3274387926" sldId="523"/>
        </pc:sldMkLst>
        <pc:spChg chg="mod">
          <ac:chgData name="Reese, Holly" userId="ea6f2576-a31d-437d-be1c-e55226730faa" providerId="ADAL" clId="{2858D47C-EBF0-495D-BD7D-6A77E80ECC72}" dt="2020-12-08T11:05:49.472" v="3344" actId="20577"/>
          <ac:spMkLst>
            <pc:docMk/>
            <pc:sldMk cId="3274387926" sldId="523"/>
            <ac:spMk id="2" creationId="{00000000-0000-0000-0000-000000000000}"/>
          </ac:spMkLst>
        </pc:spChg>
        <pc:spChg chg="del">
          <ac:chgData name="Reese, Holly" userId="ea6f2576-a31d-437d-be1c-e55226730faa" providerId="ADAL" clId="{2858D47C-EBF0-495D-BD7D-6A77E80ECC72}" dt="2020-12-07T19:11:11.843" v="2924" actId="478"/>
          <ac:spMkLst>
            <pc:docMk/>
            <pc:sldMk cId="3274387926" sldId="523"/>
            <ac:spMk id="3" creationId="{D2BAFA6D-9FA0-40CB-8075-BEE5096DD30A}"/>
          </ac:spMkLst>
        </pc:spChg>
        <pc:spChg chg="del mod">
          <ac:chgData name="Reese, Holly" userId="ea6f2576-a31d-437d-be1c-e55226730faa" providerId="ADAL" clId="{2858D47C-EBF0-495D-BD7D-6A77E80ECC72}" dt="2020-12-07T19:11:08.811" v="2923" actId="478"/>
          <ac:spMkLst>
            <pc:docMk/>
            <pc:sldMk cId="3274387926" sldId="523"/>
            <ac:spMk id="5" creationId="{5A3CA63E-579C-4BAE-B8F1-AD90CB867C6A}"/>
          </ac:spMkLst>
        </pc:spChg>
        <pc:spChg chg="del">
          <ac:chgData name="Reese, Holly" userId="ea6f2576-a31d-437d-be1c-e55226730faa" providerId="ADAL" clId="{2858D47C-EBF0-495D-BD7D-6A77E80ECC72}" dt="2020-12-07T19:11:15.765" v="2925" actId="478"/>
          <ac:spMkLst>
            <pc:docMk/>
            <pc:sldMk cId="3274387926" sldId="523"/>
            <ac:spMk id="8" creationId="{95D1B31C-994A-4C07-BA72-4720729F815E}"/>
          </ac:spMkLst>
        </pc:spChg>
        <pc:graphicFrameChg chg="mod modGraphic">
          <ac:chgData name="Reese, Holly" userId="ea6f2576-a31d-437d-be1c-e55226730faa" providerId="ADAL" clId="{2858D47C-EBF0-495D-BD7D-6A77E80ECC72}" dt="2020-12-08T11:12:06.873" v="3658" actId="20577"/>
          <ac:graphicFrameMkLst>
            <pc:docMk/>
            <pc:sldMk cId="3274387926" sldId="523"/>
            <ac:graphicFrameMk id="4" creationId="{00000000-0000-0000-0000-000000000000}"/>
          </ac:graphicFrameMkLst>
        </pc:graphicFrameChg>
      </pc:sldChg>
      <pc:sldChg chg="delSp modSp">
        <pc:chgData name="Reese, Holly" userId="ea6f2576-a31d-437d-be1c-e55226730faa" providerId="ADAL" clId="{2858D47C-EBF0-495D-BD7D-6A77E80ECC72}" dt="2020-12-08T11:03:51.382" v="3307" actId="1035"/>
        <pc:sldMkLst>
          <pc:docMk/>
          <pc:sldMk cId="2792813154" sldId="524"/>
        </pc:sldMkLst>
        <pc:spChg chg="mod">
          <ac:chgData name="Reese, Holly" userId="ea6f2576-a31d-437d-be1c-e55226730faa" providerId="ADAL" clId="{2858D47C-EBF0-495D-BD7D-6A77E80ECC72}" dt="2020-12-08T11:02:53.760" v="3235" actId="20577"/>
          <ac:spMkLst>
            <pc:docMk/>
            <pc:sldMk cId="2792813154" sldId="524"/>
            <ac:spMk id="2" creationId="{00000000-0000-0000-0000-000000000000}"/>
          </ac:spMkLst>
        </pc:spChg>
        <pc:spChg chg="del">
          <ac:chgData name="Reese, Holly" userId="ea6f2576-a31d-437d-be1c-e55226730faa" providerId="ADAL" clId="{2858D47C-EBF0-495D-BD7D-6A77E80ECC72}" dt="2020-12-07T19:11:34.429" v="2927" actId="478"/>
          <ac:spMkLst>
            <pc:docMk/>
            <pc:sldMk cId="2792813154" sldId="524"/>
            <ac:spMk id="3" creationId="{D2BAFA6D-9FA0-40CB-8075-BEE5096DD30A}"/>
          </ac:spMkLst>
        </pc:spChg>
        <pc:spChg chg="del">
          <ac:chgData name="Reese, Holly" userId="ea6f2576-a31d-437d-be1c-e55226730faa" providerId="ADAL" clId="{2858D47C-EBF0-495D-BD7D-6A77E80ECC72}" dt="2020-12-07T19:10:36.294" v="2918" actId="478"/>
          <ac:spMkLst>
            <pc:docMk/>
            <pc:sldMk cId="2792813154" sldId="524"/>
            <ac:spMk id="5" creationId="{5A3CA63E-579C-4BAE-B8F1-AD90CB867C6A}"/>
          </ac:spMkLst>
        </pc:spChg>
        <pc:graphicFrameChg chg="mod modGraphic">
          <ac:chgData name="Reese, Holly" userId="ea6f2576-a31d-437d-be1c-e55226730faa" providerId="ADAL" clId="{2858D47C-EBF0-495D-BD7D-6A77E80ECC72}" dt="2020-12-08T11:03:51.382" v="3307" actId="1035"/>
          <ac:graphicFrameMkLst>
            <pc:docMk/>
            <pc:sldMk cId="2792813154" sldId="524"/>
            <ac:graphicFrameMk id="4" creationId="{00000000-0000-0000-0000-000000000000}"/>
          </ac:graphicFrameMkLst>
        </pc:graphicFrameChg>
      </pc:sldChg>
      <pc:sldChg chg="modSp">
        <pc:chgData name="Reese, Holly" userId="ea6f2576-a31d-437d-be1c-e55226730faa" providerId="ADAL" clId="{2858D47C-EBF0-495D-BD7D-6A77E80ECC72}" dt="2020-12-07T18:58:42.427" v="2565" actId="20577"/>
        <pc:sldMkLst>
          <pc:docMk/>
          <pc:sldMk cId="2265291374" sldId="529"/>
        </pc:sldMkLst>
        <pc:spChg chg="mod">
          <ac:chgData name="Reese, Holly" userId="ea6f2576-a31d-437d-be1c-e55226730faa" providerId="ADAL" clId="{2858D47C-EBF0-495D-BD7D-6A77E80ECC72}" dt="2020-12-07T18:58:42.427" v="2565" actId="20577"/>
          <ac:spMkLst>
            <pc:docMk/>
            <pc:sldMk cId="2265291374" sldId="529"/>
            <ac:spMk id="6" creationId="{00000000-0000-0000-0000-000000000000}"/>
          </ac:spMkLst>
        </pc:spChg>
        <pc:graphicFrameChg chg="modGraphic">
          <ac:chgData name="Reese, Holly" userId="ea6f2576-a31d-437d-be1c-e55226730faa" providerId="ADAL" clId="{2858D47C-EBF0-495D-BD7D-6A77E80ECC72}" dt="2020-12-07T18:58:29.835" v="2564" actId="20577"/>
          <ac:graphicFrameMkLst>
            <pc:docMk/>
            <pc:sldMk cId="2265291374" sldId="529"/>
            <ac:graphicFrameMk id="8" creationId="{00000000-0000-0000-0000-000000000000}"/>
          </ac:graphicFrameMkLst>
        </pc:graphicFrameChg>
      </pc:sldChg>
      <pc:sldChg chg="addSp delSp modSp">
        <pc:chgData name="Reese, Holly" userId="ea6f2576-a31d-437d-be1c-e55226730faa" providerId="ADAL" clId="{2858D47C-EBF0-495D-BD7D-6A77E80ECC72}" dt="2020-12-07T18:52:01.160" v="2364" actId="1038"/>
        <pc:sldMkLst>
          <pc:docMk/>
          <pc:sldMk cId="8208055" sldId="6300"/>
        </pc:sldMkLst>
        <pc:spChg chg="mod">
          <ac:chgData name="Reese, Holly" userId="ea6f2576-a31d-437d-be1c-e55226730faa" providerId="ADAL" clId="{2858D47C-EBF0-495D-BD7D-6A77E80ECC72}" dt="2020-12-07T18:27:40.268" v="1966" actId="1037"/>
          <ac:spMkLst>
            <pc:docMk/>
            <pc:sldMk cId="8208055" sldId="6300"/>
            <ac:spMk id="3" creationId="{BEE315FF-4439-7F4B-9212-011F717CA90B}"/>
          </ac:spMkLst>
        </pc:spChg>
        <pc:spChg chg="mod">
          <ac:chgData name="Reese, Holly" userId="ea6f2576-a31d-437d-be1c-e55226730faa" providerId="ADAL" clId="{2858D47C-EBF0-495D-BD7D-6A77E80ECC72}" dt="2020-12-07T18:45:36.419" v="2300" actId="14100"/>
          <ac:spMkLst>
            <pc:docMk/>
            <pc:sldMk cId="8208055" sldId="6300"/>
            <ac:spMk id="9" creationId="{5B21AD80-B3A9-4888-945A-24490EB0805F}"/>
          </ac:spMkLst>
        </pc:spChg>
        <pc:spChg chg="mod">
          <ac:chgData name="Reese, Holly" userId="ea6f2576-a31d-437d-be1c-e55226730faa" providerId="ADAL" clId="{2858D47C-EBF0-495D-BD7D-6A77E80ECC72}" dt="2020-12-07T18:45:36.419" v="2300" actId="14100"/>
          <ac:spMkLst>
            <pc:docMk/>
            <pc:sldMk cId="8208055" sldId="6300"/>
            <ac:spMk id="10" creationId="{DA319DF3-76D5-4D9B-9C59-A8753BBC11DB}"/>
          </ac:spMkLst>
        </pc:spChg>
        <pc:spChg chg="mod">
          <ac:chgData name="Reese, Holly" userId="ea6f2576-a31d-437d-be1c-e55226730faa" providerId="ADAL" clId="{2858D47C-EBF0-495D-BD7D-6A77E80ECC72}" dt="2020-12-07T18:45:36.419" v="2300" actId="14100"/>
          <ac:spMkLst>
            <pc:docMk/>
            <pc:sldMk cId="8208055" sldId="6300"/>
            <ac:spMk id="11" creationId="{CB85A263-3B68-47F4-9313-8A6957F346D4}"/>
          </ac:spMkLst>
        </pc:spChg>
        <pc:spChg chg="mod">
          <ac:chgData name="Reese, Holly" userId="ea6f2576-a31d-437d-be1c-e55226730faa" providerId="ADAL" clId="{2858D47C-EBF0-495D-BD7D-6A77E80ECC72}" dt="2020-12-07T18:45:36.419" v="2300" actId="14100"/>
          <ac:spMkLst>
            <pc:docMk/>
            <pc:sldMk cId="8208055" sldId="6300"/>
            <ac:spMk id="12" creationId="{D5C06D8F-400D-44F1-84D6-C6977B735C2D}"/>
          </ac:spMkLst>
        </pc:spChg>
        <pc:spChg chg="mod">
          <ac:chgData name="Reese, Holly" userId="ea6f2576-a31d-437d-be1c-e55226730faa" providerId="ADAL" clId="{2858D47C-EBF0-495D-BD7D-6A77E80ECC72}" dt="2020-12-07T18:45:36.419" v="2300" actId="14100"/>
          <ac:spMkLst>
            <pc:docMk/>
            <pc:sldMk cId="8208055" sldId="6300"/>
            <ac:spMk id="13" creationId="{C47ED49F-85E8-4440-A164-FCD882232B9C}"/>
          </ac:spMkLst>
        </pc:spChg>
        <pc:spChg chg="mod">
          <ac:chgData name="Reese, Holly" userId="ea6f2576-a31d-437d-be1c-e55226730faa" providerId="ADAL" clId="{2858D47C-EBF0-495D-BD7D-6A77E80ECC72}" dt="2020-12-07T18:27:40.268" v="1966" actId="1037"/>
          <ac:spMkLst>
            <pc:docMk/>
            <pc:sldMk cId="8208055" sldId="6300"/>
            <ac:spMk id="14" creationId="{9A600A2C-A3DE-410B-A86C-08011791F8E4}"/>
          </ac:spMkLst>
        </pc:spChg>
        <pc:spChg chg="mod">
          <ac:chgData name="Reese, Holly" userId="ea6f2576-a31d-437d-be1c-e55226730faa" providerId="ADAL" clId="{2858D47C-EBF0-495D-BD7D-6A77E80ECC72}" dt="2020-12-07T18:27:40.268" v="1966" actId="1037"/>
          <ac:spMkLst>
            <pc:docMk/>
            <pc:sldMk cId="8208055" sldId="6300"/>
            <ac:spMk id="15" creationId="{2D2163AA-04C8-490C-A818-1CF146AF4E78}"/>
          </ac:spMkLst>
        </pc:spChg>
        <pc:spChg chg="mod">
          <ac:chgData name="Reese, Holly" userId="ea6f2576-a31d-437d-be1c-e55226730faa" providerId="ADAL" clId="{2858D47C-EBF0-495D-BD7D-6A77E80ECC72}" dt="2020-12-07T18:27:40.268" v="1966" actId="1037"/>
          <ac:spMkLst>
            <pc:docMk/>
            <pc:sldMk cId="8208055" sldId="6300"/>
            <ac:spMk id="16" creationId="{D203FCBB-8314-4957-9F47-E0C9C2512EB8}"/>
          </ac:spMkLst>
        </pc:spChg>
        <pc:spChg chg="mod">
          <ac:chgData name="Reese, Holly" userId="ea6f2576-a31d-437d-be1c-e55226730faa" providerId="ADAL" clId="{2858D47C-EBF0-495D-BD7D-6A77E80ECC72}" dt="2020-12-07T18:27:40.268" v="1966" actId="1037"/>
          <ac:spMkLst>
            <pc:docMk/>
            <pc:sldMk cId="8208055" sldId="6300"/>
            <ac:spMk id="17" creationId="{CAA773F0-677A-499A-971B-A0345FA63739}"/>
          </ac:spMkLst>
        </pc:spChg>
        <pc:spChg chg="mod">
          <ac:chgData name="Reese, Holly" userId="ea6f2576-a31d-437d-be1c-e55226730faa" providerId="ADAL" clId="{2858D47C-EBF0-495D-BD7D-6A77E80ECC72}" dt="2020-12-07T18:27:40.268" v="1966" actId="1037"/>
          <ac:spMkLst>
            <pc:docMk/>
            <pc:sldMk cId="8208055" sldId="6300"/>
            <ac:spMk id="18" creationId="{6DD9C8FA-CA48-48D9-AAB3-06568F6F0A8E}"/>
          </ac:spMkLst>
        </pc:spChg>
        <pc:spChg chg="mod ord">
          <ac:chgData name="Reese, Holly" userId="ea6f2576-a31d-437d-be1c-e55226730faa" providerId="ADAL" clId="{2858D47C-EBF0-495D-BD7D-6A77E80ECC72}" dt="2020-12-07T18:27:40.268" v="1966" actId="1037"/>
          <ac:spMkLst>
            <pc:docMk/>
            <pc:sldMk cId="8208055" sldId="6300"/>
            <ac:spMk id="19" creationId="{1A9D792F-F161-45EE-A00E-4139F9A719D3}"/>
          </ac:spMkLst>
        </pc:spChg>
        <pc:spChg chg="mod ord">
          <ac:chgData name="Reese, Holly" userId="ea6f2576-a31d-437d-be1c-e55226730faa" providerId="ADAL" clId="{2858D47C-EBF0-495D-BD7D-6A77E80ECC72}" dt="2020-12-07T18:51:29.062" v="2360" actId="1582"/>
          <ac:spMkLst>
            <pc:docMk/>
            <pc:sldMk cId="8208055" sldId="6300"/>
            <ac:spMk id="30" creationId="{7292DEEF-E642-4E9F-9EAF-649E87C84127}"/>
          </ac:spMkLst>
        </pc:spChg>
        <pc:spChg chg="mod">
          <ac:chgData name="Reese, Holly" userId="ea6f2576-a31d-437d-be1c-e55226730faa" providerId="ADAL" clId="{2858D47C-EBF0-495D-BD7D-6A77E80ECC72}" dt="2020-12-07T18:46:24.580" v="2304" actId="1035"/>
          <ac:spMkLst>
            <pc:docMk/>
            <pc:sldMk cId="8208055" sldId="6300"/>
            <ac:spMk id="42" creationId="{471E0304-CA60-4102-BD5A-3CCA97B3ACD6}"/>
          </ac:spMkLst>
        </pc:spChg>
        <pc:spChg chg="mod">
          <ac:chgData name="Reese, Holly" userId="ea6f2576-a31d-437d-be1c-e55226730faa" providerId="ADAL" clId="{2858D47C-EBF0-495D-BD7D-6A77E80ECC72}" dt="2020-12-07T18:27:40.268" v="1966" actId="1037"/>
          <ac:spMkLst>
            <pc:docMk/>
            <pc:sldMk cId="8208055" sldId="6300"/>
            <ac:spMk id="43" creationId="{C33881F2-2A5F-42BF-87A7-1D2BCB79191C}"/>
          </ac:spMkLst>
        </pc:spChg>
        <pc:spChg chg="mod">
          <ac:chgData name="Reese, Holly" userId="ea6f2576-a31d-437d-be1c-e55226730faa" providerId="ADAL" clId="{2858D47C-EBF0-495D-BD7D-6A77E80ECC72}" dt="2020-12-07T18:46:27.037" v="2305" actId="1035"/>
          <ac:spMkLst>
            <pc:docMk/>
            <pc:sldMk cId="8208055" sldId="6300"/>
            <ac:spMk id="44" creationId="{A2ADD57A-8C05-41E7-9CEB-69152736AA78}"/>
          </ac:spMkLst>
        </pc:spChg>
        <pc:spChg chg="mod">
          <ac:chgData name="Reese, Holly" userId="ea6f2576-a31d-437d-be1c-e55226730faa" providerId="ADAL" clId="{2858D47C-EBF0-495D-BD7D-6A77E80ECC72}" dt="2020-12-07T18:27:40.268" v="1966" actId="1037"/>
          <ac:spMkLst>
            <pc:docMk/>
            <pc:sldMk cId="8208055" sldId="6300"/>
            <ac:spMk id="45" creationId="{05932D39-291B-49DB-9DD8-C4D3DF735628}"/>
          </ac:spMkLst>
        </pc:spChg>
        <pc:spChg chg="mod ord">
          <ac:chgData name="Reese, Holly" userId="ea6f2576-a31d-437d-be1c-e55226730faa" providerId="ADAL" clId="{2858D47C-EBF0-495D-BD7D-6A77E80ECC72}" dt="2020-12-07T18:48:51.637" v="2317" actId="1035"/>
          <ac:spMkLst>
            <pc:docMk/>
            <pc:sldMk cId="8208055" sldId="6300"/>
            <ac:spMk id="46" creationId="{43692614-AEC4-4BA8-99DF-331C92CE7F70}"/>
          </ac:spMkLst>
        </pc:spChg>
        <pc:spChg chg="mod ord">
          <ac:chgData name="Reese, Holly" userId="ea6f2576-a31d-437d-be1c-e55226730faa" providerId="ADAL" clId="{2858D47C-EBF0-495D-BD7D-6A77E80ECC72}" dt="2020-12-07T18:48:51.637" v="2317" actId="1035"/>
          <ac:spMkLst>
            <pc:docMk/>
            <pc:sldMk cId="8208055" sldId="6300"/>
            <ac:spMk id="47" creationId="{EE6B27C0-BA33-470E-8667-24F2D9903971}"/>
          </ac:spMkLst>
        </pc:spChg>
        <pc:spChg chg="mod ord">
          <ac:chgData name="Reese, Holly" userId="ea6f2576-a31d-437d-be1c-e55226730faa" providerId="ADAL" clId="{2858D47C-EBF0-495D-BD7D-6A77E80ECC72}" dt="2020-12-07T18:27:40.268" v="1966" actId="1037"/>
          <ac:spMkLst>
            <pc:docMk/>
            <pc:sldMk cId="8208055" sldId="6300"/>
            <ac:spMk id="48" creationId="{819E3678-4571-4337-92F2-3AB2CA3BB93B}"/>
          </ac:spMkLst>
        </pc:spChg>
        <pc:spChg chg="mod">
          <ac:chgData name="Reese, Holly" userId="ea6f2576-a31d-437d-be1c-e55226730faa" providerId="ADAL" clId="{2858D47C-EBF0-495D-BD7D-6A77E80ECC72}" dt="2020-12-07T18:27:40.268" v="1966" actId="1037"/>
          <ac:spMkLst>
            <pc:docMk/>
            <pc:sldMk cId="8208055" sldId="6300"/>
            <ac:spMk id="49" creationId="{E065E29B-9AB3-4055-95C2-646CCE351C71}"/>
          </ac:spMkLst>
        </pc:spChg>
        <pc:spChg chg="mod">
          <ac:chgData name="Reese, Holly" userId="ea6f2576-a31d-437d-be1c-e55226730faa" providerId="ADAL" clId="{2858D47C-EBF0-495D-BD7D-6A77E80ECC72}" dt="2020-12-07T18:45:36.419" v="2300" actId="14100"/>
          <ac:spMkLst>
            <pc:docMk/>
            <pc:sldMk cId="8208055" sldId="6300"/>
            <ac:spMk id="50" creationId="{0AA2A19B-25B9-4398-8720-D6E1123B1940}"/>
          </ac:spMkLst>
        </pc:spChg>
        <pc:spChg chg="mod">
          <ac:chgData name="Reese, Holly" userId="ea6f2576-a31d-437d-be1c-e55226730faa" providerId="ADAL" clId="{2858D47C-EBF0-495D-BD7D-6A77E80ECC72}" dt="2020-12-07T18:27:40.268" v="1966" actId="1037"/>
          <ac:spMkLst>
            <pc:docMk/>
            <pc:sldMk cId="8208055" sldId="6300"/>
            <ac:spMk id="51" creationId="{3EBA137E-F77F-4D2E-9497-F37B1EEF744E}"/>
          </ac:spMkLst>
        </pc:spChg>
        <pc:spChg chg="mod">
          <ac:chgData name="Reese, Holly" userId="ea6f2576-a31d-437d-be1c-e55226730faa" providerId="ADAL" clId="{2858D47C-EBF0-495D-BD7D-6A77E80ECC72}" dt="2020-12-07T18:46:31.503" v="2306" actId="1035"/>
          <ac:spMkLst>
            <pc:docMk/>
            <pc:sldMk cId="8208055" sldId="6300"/>
            <ac:spMk id="52" creationId="{224C96EB-88A7-4285-8307-0F770379256E}"/>
          </ac:spMkLst>
        </pc:spChg>
        <pc:spChg chg="mod">
          <ac:chgData name="Reese, Holly" userId="ea6f2576-a31d-437d-be1c-e55226730faa" providerId="ADAL" clId="{2858D47C-EBF0-495D-BD7D-6A77E80ECC72}" dt="2020-12-07T18:27:40.268" v="1966" actId="1037"/>
          <ac:spMkLst>
            <pc:docMk/>
            <pc:sldMk cId="8208055" sldId="6300"/>
            <ac:spMk id="53" creationId="{FB2652AA-1E4D-4405-A322-6AAD472520BC}"/>
          </ac:spMkLst>
        </pc:spChg>
        <pc:spChg chg="mod ord">
          <ac:chgData name="Reese, Holly" userId="ea6f2576-a31d-437d-be1c-e55226730faa" providerId="ADAL" clId="{2858D47C-EBF0-495D-BD7D-6A77E80ECC72}" dt="2020-12-07T18:51:34.979" v="2361" actId="1582"/>
          <ac:spMkLst>
            <pc:docMk/>
            <pc:sldMk cId="8208055" sldId="6300"/>
            <ac:spMk id="59" creationId="{9A524363-9FE7-4036-BA86-B9F446AEB581}"/>
          </ac:spMkLst>
        </pc:spChg>
        <pc:spChg chg="mod ord">
          <ac:chgData name="Reese, Holly" userId="ea6f2576-a31d-437d-be1c-e55226730faa" providerId="ADAL" clId="{2858D47C-EBF0-495D-BD7D-6A77E80ECC72}" dt="2020-12-07T18:48:51.637" v="2317" actId="1035"/>
          <ac:spMkLst>
            <pc:docMk/>
            <pc:sldMk cId="8208055" sldId="6300"/>
            <ac:spMk id="61" creationId="{6EC6A12A-C0C1-4808-A88F-A94352525406}"/>
          </ac:spMkLst>
        </pc:spChg>
        <pc:spChg chg="del">
          <ac:chgData name="Reese, Holly" userId="ea6f2576-a31d-437d-be1c-e55226730faa" providerId="ADAL" clId="{2858D47C-EBF0-495D-BD7D-6A77E80ECC72}" dt="2020-12-07T17:23:57.294" v="526" actId="478"/>
          <ac:spMkLst>
            <pc:docMk/>
            <pc:sldMk cId="8208055" sldId="6300"/>
            <ac:spMk id="62" creationId="{4BE995B7-3A5F-4977-BF89-C2257F4B83B2}"/>
          </ac:spMkLst>
        </pc:spChg>
        <pc:spChg chg="mod">
          <ac:chgData name="Reese, Holly" userId="ea6f2576-a31d-437d-be1c-e55226730faa" providerId="ADAL" clId="{2858D47C-EBF0-495D-BD7D-6A77E80ECC72}" dt="2020-12-07T18:49:38.684" v="2321" actId="1037"/>
          <ac:spMkLst>
            <pc:docMk/>
            <pc:sldMk cId="8208055" sldId="6300"/>
            <ac:spMk id="63" creationId="{FD6F051D-013F-4A2A-8865-5D109C4383F0}"/>
          </ac:spMkLst>
        </pc:spChg>
        <pc:spChg chg="mod ord">
          <ac:chgData name="Reese, Holly" userId="ea6f2576-a31d-437d-be1c-e55226730faa" providerId="ADAL" clId="{2858D47C-EBF0-495D-BD7D-6A77E80ECC72}" dt="2020-12-07T18:27:40.268" v="1966" actId="1037"/>
          <ac:spMkLst>
            <pc:docMk/>
            <pc:sldMk cId="8208055" sldId="6300"/>
            <ac:spMk id="64" creationId="{FE5E06BB-6866-4881-A584-D127DD89AA1A}"/>
          </ac:spMkLst>
        </pc:spChg>
        <pc:spChg chg="mod">
          <ac:chgData name="Reese, Holly" userId="ea6f2576-a31d-437d-be1c-e55226730faa" providerId="ADAL" clId="{2858D47C-EBF0-495D-BD7D-6A77E80ECC72}" dt="2020-12-07T18:27:40.268" v="1966" actId="1037"/>
          <ac:spMkLst>
            <pc:docMk/>
            <pc:sldMk cId="8208055" sldId="6300"/>
            <ac:spMk id="67" creationId="{090A9E7A-B642-475D-AF8F-D17BDE2C8D6B}"/>
          </ac:spMkLst>
        </pc:spChg>
        <pc:spChg chg="add mod ord">
          <ac:chgData name="Reese, Holly" userId="ea6f2576-a31d-437d-be1c-e55226730faa" providerId="ADAL" clId="{2858D47C-EBF0-495D-BD7D-6A77E80ECC72}" dt="2020-12-07T18:48:03.363" v="2313" actId="166"/>
          <ac:spMkLst>
            <pc:docMk/>
            <pc:sldMk cId="8208055" sldId="6300"/>
            <ac:spMk id="68" creationId="{F1C0BB50-E956-4CF0-B619-A9081CDA5669}"/>
          </ac:spMkLst>
        </pc:spChg>
        <pc:spChg chg="add mod">
          <ac:chgData name="Reese, Holly" userId="ea6f2576-a31d-437d-be1c-e55226730faa" providerId="ADAL" clId="{2858D47C-EBF0-495D-BD7D-6A77E80ECC72}" dt="2020-12-07T18:27:40.268" v="1966" actId="1037"/>
          <ac:spMkLst>
            <pc:docMk/>
            <pc:sldMk cId="8208055" sldId="6300"/>
            <ac:spMk id="69" creationId="{66CAC872-ED3C-433F-BEB3-A08EFC1C2B9B}"/>
          </ac:spMkLst>
        </pc:spChg>
        <pc:spChg chg="add mod">
          <ac:chgData name="Reese, Holly" userId="ea6f2576-a31d-437d-be1c-e55226730faa" providerId="ADAL" clId="{2858D47C-EBF0-495D-BD7D-6A77E80ECC72}" dt="2020-12-07T18:27:40.268" v="1966" actId="1037"/>
          <ac:spMkLst>
            <pc:docMk/>
            <pc:sldMk cId="8208055" sldId="6300"/>
            <ac:spMk id="70" creationId="{22D9CF5E-17E3-462C-8D16-5CDCA142B2C7}"/>
          </ac:spMkLst>
        </pc:spChg>
        <pc:spChg chg="del">
          <ac:chgData name="Reese, Holly" userId="ea6f2576-a31d-437d-be1c-e55226730faa" providerId="ADAL" clId="{2858D47C-EBF0-495D-BD7D-6A77E80ECC72}" dt="2020-12-07T17:23:55.247" v="525" actId="478"/>
          <ac:spMkLst>
            <pc:docMk/>
            <pc:sldMk cId="8208055" sldId="6300"/>
            <ac:spMk id="71" creationId="{A527E61E-5ED2-41D4-B31A-193780BDCAFB}"/>
          </ac:spMkLst>
        </pc:spChg>
        <pc:spChg chg="del mod">
          <ac:chgData name="Reese, Holly" userId="ea6f2576-a31d-437d-be1c-e55226730faa" providerId="ADAL" clId="{2858D47C-EBF0-495D-BD7D-6A77E80ECC72}" dt="2020-12-07T17:23:52.528" v="524" actId="478"/>
          <ac:spMkLst>
            <pc:docMk/>
            <pc:sldMk cId="8208055" sldId="6300"/>
            <ac:spMk id="72" creationId="{31476540-5715-475F-BDD4-C93A29B1747C}"/>
          </ac:spMkLst>
        </pc:spChg>
        <pc:spChg chg="del mod">
          <ac:chgData name="Reese, Holly" userId="ea6f2576-a31d-437d-be1c-e55226730faa" providerId="ADAL" clId="{2858D47C-EBF0-495D-BD7D-6A77E80ECC72}" dt="2020-12-07T17:23:43.029" v="522" actId="478"/>
          <ac:spMkLst>
            <pc:docMk/>
            <pc:sldMk cId="8208055" sldId="6300"/>
            <ac:spMk id="73" creationId="{760F0632-6A8C-4C68-934D-25026544BDC9}"/>
          </ac:spMkLst>
        </pc:spChg>
        <pc:spChg chg="add mod">
          <ac:chgData name="Reese, Holly" userId="ea6f2576-a31d-437d-be1c-e55226730faa" providerId="ADAL" clId="{2858D47C-EBF0-495D-BD7D-6A77E80ECC72}" dt="2020-12-07T18:52:01.160" v="2364" actId="1038"/>
          <ac:spMkLst>
            <pc:docMk/>
            <pc:sldMk cId="8208055" sldId="6300"/>
            <ac:spMk id="74" creationId="{706E9486-0EF5-4AC0-9F50-ADFC307159FD}"/>
          </ac:spMkLst>
        </pc:spChg>
        <pc:spChg chg="mod">
          <ac:chgData name="Reese, Holly" userId="ea6f2576-a31d-437d-be1c-e55226730faa" providerId="ADAL" clId="{2858D47C-EBF0-495D-BD7D-6A77E80ECC72}" dt="2020-12-07T18:27:40.268" v="1966" actId="1037"/>
          <ac:spMkLst>
            <pc:docMk/>
            <pc:sldMk cId="8208055" sldId="6300"/>
            <ac:spMk id="75" creationId="{00EB129A-BA86-46A7-9926-C0D4A156760C}"/>
          </ac:spMkLst>
        </pc:spChg>
        <pc:spChg chg="mod">
          <ac:chgData name="Reese, Holly" userId="ea6f2576-a31d-437d-be1c-e55226730faa" providerId="ADAL" clId="{2858D47C-EBF0-495D-BD7D-6A77E80ECC72}" dt="2020-12-07T18:49:32.982" v="2320" actId="1037"/>
          <ac:spMkLst>
            <pc:docMk/>
            <pc:sldMk cId="8208055" sldId="6300"/>
            <ac:spMk id="76" creationId="{514496EA-E67F-4CF6-A860-1CF111F929C4}"/>
          </ac:spMkLst>
        </pc:spChg>
        <pc:spChg chg="mod">
          <ac:chgData name="Reese, Holly" userId="ea6f2576-a31d-437d-be1c-e55226730faa" providerId="ADAL" clId="{2858D47C-EBF0-495D-BD7D-6A77E80ECC72}" dt="2020-12-07T18:27:40.268" v="1966" actId="1037"/>
          <ac:spMkLst>
            <pc:docMk/>
            <pc:sldMk cId="8208055" sldId="6300"/>
            <ac:spMk id="77" creationId="{9E5B1DB0-403E-41BC-A559-010E07BD3A72}"/>
          </ac:spMkLst>
        </pc:spChg>
        <pc:spChg chg="add mod">
          <ac:chgData name="Reese, Holly" userId="ea6f2576-a31d-437d-be1c-e55226730faa" providerId="ADAL" clId="{2858D47C-EBF0-495D-BD7D-6A77E80ECC72}" dt="2020-12-07T18:27:40.268" v="1966" actId="1037"/>
          <ac:spMkLst>
            <pc:docMk/>
            <pc:sldMk cId="8208055" sldId="6300"/>
            <ac:spMk id="78" creationId="{34B5E8A8-A46F-4318-B856-D4DF9679A9AE}"/>
          </ac:spMkLst>
        </pc:spChg>
        <pc:spChg chg="mod ord">
          <ac:chgData name="Reese, Holly" userId="ea6f2576-a31d-437d-be1c-e55226730faa" providerId="ADAL" clId="{2858D47C-EBF0-495D-BD7D-6A77E80ECC72}" dt="2020-12-07T18:27:40.268" v="1966" actId="1037"/>
          <ac:spMkLst>
            <pc:docMk/>
            <pc:sldMk cId="8208055" sldId="6300"/>
            <ac:spMk id="79" creationId="{A81DE39D-86E9-4744-BCAE-E113575C3B01}"/>
          </ac:spMkLst>
        </pc:spChg>
        <pc:spChg chg="mod ord">
          <ac:chgData name="Reese, Holly" userId="ea6f2576-a31d-437d-be1c-e55226730faa" providerId="ADAL" clId="{2858D47C-EBF0-495D-BD7D-6A77E80ECC72}" dt="2020-12-07T18:27:40.268" v="1966" actId="1037"/>
          <ac:spMkLst>
            <pc:docMk/>
            <pc:sldMk cId="8208055" sldId="6300"/>
            <ac:spMk id="80" creationId="{771C5BE2-81B4-497E-9DB4-866E2E5DE086}"/>
          </ac:spMkLst>
        </pc:spChg>
        <pc:spChg chg="del mod">
          <ac:chgData name="Reese, Holly" userId="ea6f2576-a31d-437d-be1c-e55226730faa" providerId="ADAL" clId="{2858D47C-EBF0-495D-BD7D-6A77E80ECC72}" dt="2020-12-07T17:43:26.437" v="1389" actId="478"/>
          <ac:spMkLst>
            <pc:docMk/>
            <pc:sldMk cId="8208055" sldId="6300"/>
            <ac:spMk id="81" creationId="{93D4C0CA-2E21-416F-9E34-5165287F6155}"/>
          </ac:spMkLst>
        </pc:spChg>
        <pc:spChg chg="add mod">
          <ac:chgData name="Reese, Holly" userId="ea6f2576-a31d-437d-be1c-e55226730faa" providerId="ADAL" clId="{2858D47C-EBF0-495D-BD7D-6A77E80ECC72}" dt="2020-12-07T18:27:40.268" v="1966" actId="1037"/>
          <ac:spMkLst>
            <pc:docMk/>
            <pc:sldMk cId="8208055" sldId="6300"/>
            <ac:spMk id="82" creationId="{828506FB-4C5F-4F29-92D4-C6E2D038DF09}"/>
          </ac:spMkLst>
        </pc:spChg>
        <pc:spChg chg="mod ord">
          <ac:chgData name="Reese, Holly" userId="ea6f2576-a31d-437d-be1c-e55226730faa" providerId="ADAL" clId="{2858D47C-EBF0-495D-BD7D-6A77E80ECC72}" dt="2020-12-07T18:27:40.268" v="1966" actId="1037"/>
          <ac:spMkLst>
            <pc:docMk/>
            <pc:sldMk cId="8208055" sldId="6300"/>
            <ac:spMk id="83" creationId="{56330C73-B2DB-4A97-9B12-A58A3E468EAD}"/>
          </ac:spMkLst>
        </pc:spChg>
        <pc:spChg chg="mod ord">
          <ac:chgData name="Reese, Holly" userId="ea6f2576-a31d-437d-be1c-e55226730faa" providerId="ADAL" clId="{2858D47C-EBF0-495D-BD7D-6A77E80ECC72}" dt="2020-12-07T18:27:40.268" v="1966" actId="1037"/>
          <ac:spMkLst>
            <pc:docMk/>
            <pc:sldMk cId="8208055" sldId="6300"/>
            <ac:spMk id="84" creationId="{12813FC3-46BE-481C-88E0-3B1833ED3B3A}"/>
          </ac:spMkLst>
        </pc:spChg>
        <pc:spChg chg="mod ord">
          <ac:chgData name="Reese, Holly" userId="ea6f2576-a31d-437d-be1c-e55226730faa" providerId="ADAL" clId="{2858D47C-EBF0-495D-BD7D-6A77E80ECC72}" dt="2020-12-07T18:27:40.268" v="1966" actId="1037"/>
          <ac:spMkLst>
            <pc:docMk/>
            <pc:sldMk cId="8208055" sldId="6300"/>
            <ac:spMk id="85" creationId="{1DD04E85-12F8-4995-88B0-7EB19BE532DE}"/>
          </ac:spMkLst>
        </pc:spChg>
        <pc:spChg chg="mod">
          <ac:chgData name="Reese, Holly" userId="ea6f2576-a31d-437d-be1c-e55226730faa" providerId="ADAL" clId="{2858D47C-EBF0-495D-BD7D-6A77E80ECC72}" dt="2020-12-07T18:28:09.608" v="1981" actId="20577"/>
          <ac:spMkLst>
            <pc:docMk/>
            <pc:sldMk cId="8208055" sldId="6300"/>
            <ac:spMk id="86" creationId="{FDFE67C8-5CB8-4BF0-8718-9E7B40FECE17}"/>
          </ac:spMkLst>
        </pc:spChg>
        <pc:spChg chg="add mod">
          <ac:chgData name="Reese, Holly" userId="ea6f2576-a31d-437d-be1c-e55226730faa" providerId="ADAL" clId="{2858D47C-EBF0-495D-BD7D-6A77E80ECC72}" dt="2020-12-07T18:27:40.268" v="1966" actId="1037"/>
          <ac:spMkLst>
            <pc:docMk/>
            <pc:sldMk cId="8208055" sldId="6300"/>
            <ac:spMk id="87" creationId="{9C48FE5E-9047-4915-8352-34E604194FD4}"/>
          </ac:spMkLst>
        </pc:spChg>
        <pc:spChg chg="add mod">
          <ac:chgData name="Reese, Holly" userId="ea6f2576-a31d-437d-be1c-e55226730faa" providerId="ADAL" clId="{2858D47C-EBF0-495D-BD7D-6A77E80ECC72}" dt="2020-12-07T18:27:40.268" v="1966" actId="1037"/>
          <ac:spMkLst>
            <pc:docMk/>
            <pc:sldMk cId="8208055" sldId="6300"/>
            <ac:spMk id="88" creationId="{280494FE-38FC-4D11-BBAB-E8F530CB1BF7}"/>
          </ac:spMkLst>
        </pc:spChg>
        <pc:spChg chg="add mod">
          <ac:chgData name="Reese, Holly" userId="ea6f2576-a31d-437d-be1c-e55226730faa" providerId="ADAL" clId="{2858D47C-EBF0-495D-BD7D-6A77E80ECC72}" dt="2020-12-07T18:29:01.821" v="1985" actId="1036"/>
          <ac:spMkLst>
            <pc:docMk/>
            <pc:sldMk cId="8208055" sldId="6300"/>
            <ac:spMk id="89" creationId="{7CD58860-916C-4412-A5E8-FD4298AF0742}"/>
          </ac:spMkLst>
        </pc:spChg>
        <pc:spChg chg="add mod">
          <ac:chgData name="Reese, Holly" userId="ea6f2576-a31d-437d-be1c-e55226730faa" providerId="ADAL" clId="{2858D47C-EBF0-495D-BD7D-6A77E80ECC72}" dt="2020-12-07T18:51:15.073" v="2359" actId="20577"/>
          <ac:spMkLst>
            <pc:docMk/>
            <pc:sldMk cId="8208055" sldId="6300"/>
            <ac:spMk id="90" creationId="{086F2E94-5D9B-4276-AA80-1DCFD3EBA4C1}"/>
          </ac:spMkLst>
        </pc:spChg>
        <pc:spChg chg="add mod">
          <ac:chgData name="Reese, Holly" userId="ea6f2576-a31d-437d-be1c-e55226730faa" providerId="ADAL" clId="{2858D47C-EBF0-495D-BD7D-6A77E80ECC72}" dt="2020-12-07T18:28:57.280" v="1984" actId="1035"/>
          <ac:spMkLst>
            <pc:docMk/>
            <pc:sldMk cId="8208055" sldId="6300"/>
            <ac:spMk id="91" creationId="{F34A599F-7B0F-4477-9341-474BDAB5D1DA}"/>
          </ac:spMkLst>
        </pc:spChg>
        <pc:spChg chg="add del">
          <ac:chgData name="Reese, Holly" userId="ea6f2576-a31d-437d-be1c-e55226730faa" providerId="ADAL" clId="{2858D47C-EBF0-495D-BD7D-6A77E80ECC72}" dt="2020-12-07T17:46:40.628" v="1429"/>
          <ac:spMkLst>
            <pc:docMk/>
            <pc:sldMk cId="8208055" sldId="6300"/>
            <ac:spMk id="92" creationId="{1D410AE6-9606-4BF2-A4EE-FE8DE6AA8A20}"/>
          </ac:spMkLst>
        </pc:spChg>
        <pc:spChg chg="add mod ord">
          <ac:chgData name="Reese, Holly" userId="ea6f2576-a31d-437d-be1c-e55226730faa" providerId="ADAL" clId="{2858D47C-EBF0-495D-BD7D-6A77E80ECC72}" dt="2020-12-07T18:48:03.363" v="2313" actId="166"/>
          <ac:spMkLst>
            <pc:docMk/>
            <pc:sldMk cId="8208055" sldId="6300"/>
            <ac:spMk id="93" creationId="{26344EEC-B296-4038-A38C-F699576E331F}"/>
          </ac:spMkLst>
        </pc:spChg>
        <pc:spChg chg="add mod ord">
          <ac:chgData name="Reese, Holly" userId="ea6f2576-a31d-437d-be1c-e55226730faa" providerId="ADAL" clId="{2858D47C-EBF0-495D-BD7D-6A77E80ECC72}" dt="2020-12-07T18:49:05.416" v="2319" actId="1037"/>
          <ac:spMkLst>
            <pc:docMk/>
            <pc:sldMk cId="8208055" sldId="6300"/>
            <ac:spMk id="94" creationId="{F8A7B201-9F55-41FA-A576-6CE74F0D8582}"/>
          </ac:spMkLst>
        </pc:spChg>
        <pc:spChg chg="add del mod">
          <ac:chgData name="Reese, Holly" userId="ea6f2576-a31d-437d-be1c-e55226730faa" providerId="ADAL" clId="{2858D47C-EBF0-495D-BD7D-6A77E80ECC72}" dt="2020-12-07T18:00:57.450" v="1715" actId="478"/>
          <ac:spMkLst>
            <pc:docMk/>
            <pc:sldMk cId="8208055" sldId="6300"/>
            <ac:spMk id="95" creationId="{D45D830B-B7B3-45D6-A021-5ACF83BC681E}"/>
          </ac:spMkLst>
        </pc:spChg>
        <pc:spChg chg="add mod">
          <ac:chgData name="Reese, Holly" userId="ea6f2576-a31d-437d-be1c-e55226730faa" providerId="ADAL" clId="{2858D47C-EBF0-495D-BD7D-6A77E80ECC72}" dt="2020-12-07T18:45:15.572" v="2179" actId="571"/>
          <ac:spMkLst>
            <pc:docMk/>
            <pc:sldMk cId="8208055" sldId="6300"/>
            <ac:spMk id="96" creationId="{E3D85DD7-9C1B-4F44-B7C5-DA742A1DA65B}"/>
          </ac:spMkLst>
        </pc:spChg>
        <pc:spChg chg="add mod">
          <ac:chgData name="Reese, Holly" userId="ea6f2576-a31d-437d-be1c-e55226730faa" providerId="ADAL" clId="{2858D47C-EBF0-495D-BD7D-6A77E80ECC72}" dt="2020-12-07T18:45:15.572" v="2179" actId="571"/>
          <ac:spMkLst>
            <pc:docMk/>
            <pc:sldMk cId="8208055" sldId="6300"/>
            <ac:spMk id="97" creationId="{595D2673-BEFF-4416-A8DC-F94ADD6F1640}"/>
          </ac:spMkLst>
        </pc:spChg>
        <pc:spChg chg="add mod">
          <ac:chgData name="Reese, Holly" userId="ea6f2576-a31d-437d-be1c-e55226730faa" providerId="ADAL" clId="{2858D47C-EBF0-495D-BD7D-6A77E80ECC72}" dt="2020-12-07T18:45:15.572" v="2179" actId="571"/>
          <ac:spMkLst>
            <pc:docMk/>
            <pc:sldMk cId="8208055" sldId="6300"/>
            <ac:spMk id="98" creationId="{9B00FEB9-E440-411A-817D-88D152B8FD60}"/>
          </ac:spMkLst>
        </pc:spChg>
        <pc:spChg chg="add mod">
          <ac:chgData name="Reese, Holly" userId="ea6f2576-a31d-437d-be1c-e55226730faa" providerId="ADAL" clId="{2858D47C-EBF0-495D-BD7D-6A77E80ECC72}" dt="2020-12-07T18:45:15.572" v="2179" actId="571"/>
          <ac:spMkLst>
            <pc:docMk/>
            <pc:sldMk cId="8208055" sldId="6300"/>
            <ac:spMk id="99" creationId="{B53EE07D-466F-4127-A676-96E9B2ECE3E6}"/>
          </ac:spMkLst>
        </pc:spChg>
        <pc:spChg chg="add mod">
          <ac:chgData name="Reese, Holly" userId="ea6f2576-a31d-437d-be1c-e55226730faa" providerId="ADAL" clId="{2858D47C-EBF0-495D-BD7D-6A77E80ECC72}" dt="2020-12-07T18:45:15.572" v="2179" actId="571"/>
          <ac:spMkLst>
            <pc:docMk/>
            <pc:sldMk cId="8208055" sldId="6300"/>
            <ac:spMk id="100" creationId="{987C6E87-1819-42F3-AB9A-1C0E9E4359BB}"/>
          </ac:spMkLst>
        </pc:spChg>
        <pc:spChg chg="add mod">
          <ac:chgData name="Reese, Holly" userId="ea6f2576-a31d-437d-be1c-e55226730faa" providerId="ADAL" clId="{2858D47C-EBF0-495D-BD7D-6A77E80ECC72}" dt="2020-12-07T18:45:15.572" v="2179" actId="571"/>
          <ac:spMkLst>
            <pc:docMk/>
            <pc:sldMk cId="8208055" sldId="6300"/>
            <ac:spMk id="101" creationId="{1BA1DF63-28C5-4D51-B0B4-A36EDA53D527}"/>
          </ac:spMkLst>
        </pc:spChg>
        <pc:spChg chg="add mod">
          <ac:chgData name="Reese, Holly" userId="ea6f2576-a31d-437d-be1c-e55226730faa" providerId="ADAL" clId="{2858D47C-EBF0-495D-BD7D-6A77E80ECC72}" dt="2020-12-07T18:45:15.572" v="2179" actId="571"/>
          <ac:spMkLst>
            <pc:docMk/>
            <pc:sldMk cId="8208055" sldId="6300"/>
            <ac:spMk id="102" creationId="{5193AB59-CFC5-4EED-9CE2-6E3FD81E4106}"/>
          </ac:spMkLst>
        </pc:spChg>
        <pc:spChg chg="add mod">
          <ac:chgData name="Reese, Holly" userId="ea6f2576-a31d-437d-be1c-e55226730faa" providerId="ADAL" clId="{2858D47C-EBF0-495D-BD7D-6A77E80ECC72}" dt="2020-12-07T18:45:15.572" v="2179" actId="571"/>
          <ac:spMkLst>
            <pc:docMk/>
            <pc:sldMk cId="8208055" sldId="6300"/>
            <ac:spMk id="103" creationId="{2176A934-807E-4A27-A41E-8E2D6D12803E}"/>
          </ac:spMkLst>
        </pc:spChg>
        <pc:spChg chg="add mod">
          <ac:chgData name="Reese, Holly" userId="ea6f2576-a31d-437d-be1c-e55226730faa" providerId="ADAL" clId="{2858D47C-EBF0-495D-BD7D-6A77E80ECC72}" dt="2020-12-07T18:45:15.572" v="2179" actId="571"/>
          <ac:spMkLst>
            <pc:docMk/>
            <pc:sldMk cId="8208055" sldId="6300"/>
            <ac:spMk id="104" creationId="{ADEFBB6E-0C7B-4527-BB9D-23C794A41805}"/>
          </ac:spMkLst>
        </pc:spChg>
        <pc:spChg chg="add mod">
          <ac:chgData name="Reese, Holly" userId="ea6f2576-a31d-437d-be1c-e55226730faa" providerId="ADAL" clId="{2858D47C-EBF0-495D-BD7D-6A77E80ECC72}" dt="2020-12-07T18:48:18.448" v="2314" actId="14100"/>
          <ac:spMkLst>
            <pc:docMk/>
            <pc:sldMk cId="8208055" sldId="6300"/>
            <ac:spMk id="105" creationId="{C3907156-662E-4AC0-B53C-502CF753F6E2}"/>
          </ac:spMkLst>
        </pc:spChg>
        <pc:cxnChg chg="mod ord">
          <ac:chgData name="Reese, Holly" userId="ea6f2576-a31d-437d-be1c-e55226730faa" providerId="ADAL" clId="{2858D47C-EBF0-495D-BD7D-6A77E80ECC72}" dt="2020-12-07T18:27:40.268" v="1966" actId="1037"/>
          <ac:cxnSpMkLst>
            <pc:docMk/>
            <pc:sldMk cId="8208055" sldId="6300"/>
            <ac:cxnSpMk id="21" creationId="{E07738C9-7BA5-454C-B7A7-FDCA52B1E94A}"/>
          </ac:cxnSpMkLst>
        </pc:cxnChg>
        <pc:cxnChg chg="mod ord">
          <ac:chgData name="Reese, Holly" userId="ea6f2576-a31d-437d-be1c-e55226730faa" providerId="ADAL" clId="{2858D47C-EBF0-495D-BD7D-6A77E80ECC72}" dt="2020-12-07T18:27:40.268" v="1966" actId="1037"/>
          <ac:cxnSpMkLst>
            <pc:docMk/>
            <pc:sldMk cId="8208055" sldId="6300"/>
            <ac:cxnSpMk id="24" creationId="{C1FE8B89-94E7-43D0-97DB-9800F59514E9}"/>
          </ac:cxnSpMkLst>
        </pc:cxnChg>
        <pc:cxnChg chg="mod">
          <ac:chgData name="Reese, Holly" userId="ea6f2576-a31d-437d-be1c-e55226730faa" providerId="ADAL" clId="{2858D47C-EBF0-495D-BD7D-6A77E80ECC72}" dt="2020-12-07T18:27:40.268" v="1966" actId="1037"/>
          <ac:cxnSpMkLst>
            <pc:docMk/>
            <pc:sldMk cId="8208055" sldId="6300"/>
            <ac:cxnSpMk id="26" creationId="{4B774015-18F6-4466-BEB2-D2B9877B0669}"/>
          </ac:cxnSpMkLst>
        </pc:cxnChg>
        <pc:cxnChg chg="mod">
          <ac:chgData name="Reese, Holly" userId="ea6f2576-a31d-437d-be1c-e55226730faa" providerId="ADAL" clId="{2858D47C-EBF0-495D-BD7D-6A77E80ECC72}" dt="2020-12-07T18:27:40.268" v="1966" actId="1037"/>
          <ac:cxnSpMkLst>
            <pc:docMk/>
            <pc:sldMk cId="8208055" sldId="6300"/>
            <ac:cxnSpMk id="27" creationId="{6A6DCD52-1325-4E18-9DBA-3512E7FAAC42}"/>
          </ac:cxnSpMkLst>
        </pc:cxnChg>
        <pc:cxnChg chg="mod">
          <ac:chgData name="Reese, Holly" userId="ea6f2576-a31d-437d-be1c-e55226730faa" providerId="ADAL" clId="{2858D47C-EBF0-495D-BD7D-6A77E80ECC72}" dt="2020-12-07T18:27:40.268" v="1966" actId="1037"/>
          <ac:cxnSpMkLst>
            <pc:docMk/>
            <pc:sldMk cId="8208055" sldId="6300"/>
            <ac:cxnSpMk id="28" creationId="{9964BD94-8A9D-4C3D-8BED-78875F1BB023}"/>
          </ac:cxnSpMkLst>
        </pc:cxnChg>
        <pc:cxnChg chg="mod">
          <ac:chgData name="Reese, Holly" userId="ea6f2576-a31d-437d-be1c-e55226730faa" providerId="ADAL" clId="{2858D47C-EBF0-495D-BD7D-6A77E80ECC72}" dt="2020-12-07T18:27:40.268" v="1966" actId="1037"/>
          <ac:cxnSpMkLst>
            <pc:docMk/>
            <pc:sldMk cId="8208055" sldId="6300"/>
            <ac:cxnSpMk id="29" creationId="{8EF9FAA3-9EF9-42B6-B4C1-2A768B1BA030}"/>
          </ac:cxnSpMkLst>
        </pc:cxnChg>
        <pc:cxnChg chg="mod">
          <ac:chgData name="Reese, Holly" userId="ea6f2576-a31d-437d-be1c-e55226730faa" providerId="ADAL" clId="{2858D47C-EBF0-495D-BD7D-6A77E80ECC72}" dt="2020-12-07T18:27:40.268" v="1966" actId="1037"/>
          <ac:cxnSpMkLst>
            <pc:docMk/>
            <pc:sldMk cId="8208055" sldId="6300"/>
            <ac:cxnSpMk id="55" creationId="{CE2E948E-79A9-4C08-B922-B10914A433CF}"/>
          </ac:cxnSpMkLst>
        </pc:cxnChg>
        <pc:cxnChg chg="mod">
          <ac:chgData name="Reese, Holly" userId="ea6f2576-a31d-437d-be1c-e55226730faa" providerId="ADAL" clId="{2858D47C-EBF0-495D-BD7D-6A77E80ECC72}" dt="2020-12-07T18:27:40.268" v="1966" actId="1037"/>
          <ac:cxnSpMkLst>
            <pc:docMk/>
            <pc:sldMk cId="8208055" sldId="6300"/>
            <ac:cxnSpMk id="56" creationId="{2B0F7FDD-BA98-434E-B261-7D43FD53D492}"/>
          </ac:cxnSpMkLst>
        </pc:cxnChg>
        <pc:cxnChg chg="mod">
          <ac:chgData name="Reese, Holly" userId="ea6f2576-a31d-437d-be1c-e55226730faa" providerId="ADAL" clId="{2858D47C-EBF0-495D-BD7D-6A77E80ECC72}" dt="2020-12-07T18:27:40.268" v="1966" actId="1037"/>
          <ac:cxnSpMkLst>
            <pc:docMk/>
            <pc:sldMk cId="8208055" sldId="6300"/>
            <ac:cxnSpMk id="57" creationId="{BCF5E753-7055-48FD-ABC5-6ADE75AA4576}"/>
          </ac:cxnSpMkLst>
        </pc:cxnChg>
        <pc:cxnChg chg="mod">
          <ac:chgData name="Reese, Holly" userId="ea6f2576-a31d-437d-be1c-e55226730faa" providerId="ADAL" clId="{2858D47C-EBF0-495D-BD7D-6A77E80ECC72}" dt="2020-12-07T18:27:40.268" v="1966" actId="1037"/>
          <ac:cxnSpMkLst>
            <pc:docMk/>
            <pc:sldMk cId="8208055" sldId="6300"/>
            <ac:cxnSpMk id="58" creationId="{92A68E5D-DDC8-495D-93FD-B5D05239AB8B}"/>
          </ac:cxnSpMkLst>
        </pc:cxnChg>
        <pc:cxnChg chg="mod ord">
          <ac:chgData name="Reese, Holly" userId="ea6f2576-a31d-437d-be1c-e55226730faa" providerId="ADAL" clId="{2858D47C-EBF0-495D-BD7D-6A77E80ECC72}" dt="2020-12-07T18:27:40.268" v="1966" actId="1037"/>
          <ac:cxnSpMkLst>
            <pc:docMk/>
            <pc:sldMk cId="8208055" sldId="6300"/>
            <ac:cxnSpMk id="60" creationId="{00956383-73FF-4FD6-8EC5-C7D9B9C66B84}"/>
          </ac:cxnSpMkLst>
        </pc:cxnChg>
        <pc:cxnChg chg="mod">
          <ac:chgData name="Reese, Holly" userId="ea6f2576-a31d-437d-be1c-e55226730faa" providerId="ADAL" clId="{2858D47C-EBF0-495D-BD7D-6A77E80ECC72}" dt="2020-12-07T18:27:40.268" v="1966" actId="1037"/>
          <ac:cxnSpMkLst>
            <pc:docMk/>
            <pc:sldMk cId="8208055" sldId="6300"/>
            <ac:cxnSpMk id="65" creationId="{109D020C-CB46-452A-A01A-5A6083506EE3}"/>
          </ac:cxnSpMkLst>
        </pc:cxnChg>
        <pc:cxnChg chg="mod">
          <ac:chgData name="Reese, Holly" userId="ea6f2576-a31d-437d-be1c-e55226730faa" providerId="ADAL" clId="{2858D47C-EBF0-495D-BD7D-6A77E80ECC72}" dt="2020-12-07T18:27:40.268" v="1966" actId="1037"/>
          <ac:cxnSpMkLst>
            <pc:docMk/>
            <pc:sldMk cId="8208055" sldId="6300"/>
            <ac:cxnSpMk id="66" creationId="{F27D600D-C807-4FB4-80F9-6495FFFA19A7}"/>
          </ac:cxnSpMkLst>
        </pc:cxnChg>
      </pc:sldChg>
      <pc:sldChg chg="addSp delSp modSp add">
        <pc:chgData name="Reese, Holly" userId="ea6f2576-a31d-437d-be1c-e55226730faa" providerId="ADAL" clId="{2858D47C-EBF0-495D-BD7D-6A77E80ECC72}" dt="2020-12-07T19:01:49.238" v="2671" actId="20577"/>
        <pc:sldMkLst>
          <pc:docMk/>
          <pc:sldMk cId="2272056403" sldId="6301"/>
        </pc:sldMkLst>
        <pc:spChg chg="mod">
          <ac:chgData name="Reese, Holly" userId="ea6f2576-a31d-437d-be1c-e55226730faa" providerId="ADAL" clId="{2858D47C-EBF0-495D-BD7D-6A77E80ECC72}" dt="2020-12-07T19:01:49.238" v="2671" actId="20577"/>
          <ac:spMkLst>
            <pc:docMk/>
            <pc:sldMk cId="2272056403" sldId="6301"/>
            <ac:spMk id="7" creationId="{DF7B6592-8AC2-43A0-BB46-19BEEA498A45}"/>
          </ac:spMkLst>
        </pc:spChg>
        <pc:picChg chg="add mod">
          <ac:chgData name="Reese, Holly" userId="ea6f2576-a31d-437d-be1c-e55226730faa" providerId="ADAL" clId="{2858D47C-EBF0-495D-BD7D-6A77E80ECC72}" dt="2020-12-07T15:55:12.038" v="231" actId="1038"/>
          <ac:picMkLst>
            <pc:docMk/>
            <pc:sldMk cId="2272056403" sldId="6301"/>
            <ac:picMk id="2" creationId="{58B40BCD-4D54-4CCE-9B6B-E5E5BB2C828A}"/>
          </ac:picMkLst>
        </pc:picChg>
        <pc:picChg chg="del">
          <ac:chgData name="Reese, Holly" userId="ea6f2576-a31d-437d-be1c-e55226730faa" providerId="ADAL" clId="{2858D47C-EBF0-495D-BD7D-6A77E80ECC72}" dt="2020-12-07T15:52:17.218" v="205" actId="478"/>
          <ac:picMkLst>
            <pc:docMk/>
            <pc:sldMk cId="2272056403" sldId="6301"/>
            <ac:picMk id="6" creationId="{D3564E97-32D9-4F24-9B7D-7313E16DBF6C}"/>
          </ac:picMkLst>
        </pc:picChg>
      </pc:sldChg>
      <pc:sldChg chg="modSp add">
        <pc:chgData name="Reese, Holly" userId="ea6f2576-a31d-437d-be1c-e55226730faa" providerId="ADAL" clId="{2858D47C-EBF0-495D-BD7D-6A77E80ECC72}" dt="2020-12-08T11:09:42.749" v="3508" actId="20577"/>
        <pc:sldMkLst>
          <pc:docMk/>
          <pc:sldMk cId="3120409438" sldId="6302"/>
        </pc:sldMkLst>
        <pc:spChg chg="mod">
          <ac:chgData name="Reese, Holly" userId="ea6f2576-a31d-437d-be1c-e55226730faa" providerId="ADAL" clId="{2858D47C-EBF0-495D-BD7D-6A77E80ECC72}" dt="2020-12-08T11:06:35.431" v="3380" actId="20577"/>
          <ac:spMkLst>
            <pc:docMk/>
            <pc:sldMk cId="3120409438" sldId="6302"/>
            <ac:spMk id="2" creationId="{00000000-0000-0000-0000-000000000000}"/>
          </ac:spMkLst>
        </pc:spChg>
        <pc:graphicFrameChg chg="mod modGraphic">
          <ac:chgData name="Reese, Holly" userId="ea6f2576-a31d-437d-be1c-e55226730faa" providerId="ADAL" clId="{2858D47C-EBF0-495D-BD7D-6A77E80ECC72}" dt="2020-12-08T11:09:42.749" v="3508" actId="20577"/>
          <ac:graphicFrameMkLst>
            <pc:docMk/>
            <pc:sldMk cId="3120409438" sldId="6302"/>
            <ac:graphicFrameMk id="4" creationId="{00000000-0000-0000-0000-000000000000}"/>
          </ac:graphicFrameMkLst>
        </pc:graphicFrame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9848" y="8829967"/>
            <a:ext cx="2982119" cy="46482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66763" y="623888"/>
            <a:ext cx="5380037" cy="30257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50907" y="4282040"/>
            <a:ext cx="5780000" cy="442184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67782" y="9063992"/>
            <a:ext cx="946250" cy="208781"/>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1825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23</a:t>
            </a:fld>
            <a:endParaRPr lang="en-US" dirty="0"/>
          </a:p>
        </p:txBody>
      </p:sp>
    </p:spTree>
    <p:extLst>
      <p:ext uri="{BB962C8B-B14F-4D97-AF65-F5344CB8AC3E}">
        <p14:creationId xmlns:p14="http://schemas.microsoft.com/office/powerpoint/2010/main" val="233366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 need to have test automation for </a:t>
            </a:r>
            <a:r>
              <a:rPr lang="en-US" dirty="0" err="1"/>
              <a:t>GxP</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24</a:t>
            </a:fld>
            <a:endParaRPr lang="en-US" dirty="0"/>
          </a:p>
        </p:txBody>
      </p:sp>
    </p:spTree>
    <p:extLst>
      <p:ext uri="{BB962C8B-B14F-4D97-AF65-F5344CB8AC3E}">
        <p14:creationId xmlns:p14="http://schemas.microsoft.com/office/powerpoint/2010/main" val="325660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Tree>
    <p:extLst>
      <p:ext uri="{BB962C8B-B14F-4D97-AF65-F5344CB8AC3E}">
        <p14:creationId xmlns:p14="http://schemas.microsoft.com/office/powerpoint/2010/main" val="3934961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a:t>
            </a:r>
            <a:r>
              <a:rPr lang="en-US" baseline="0" dirty="0"/>
              <a:t> to be removed:  </a:t>
            </a:r>
            <a:r>
              <a:rPr lang="en-US" dirty="0"/>
              <a:t>Template</a:t>
            </a:r>
            <a:r>
              <a:rPr lang="en-US" baseline="0" dirty="0"/>
              <a:t> Test Type slide</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Tree>
    <p:extLst>
      <p:ext uri="{BB962C8B-B14F-4D97-AF65-F5344CB8AC3E}">
        <p14:creationId xmlns:p14="http://schemas.microsoft.com/office/powerpoint/2010/main" val="1614282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a:t>
            </a:r>
            <a:r>
              <a:rPr lang="en-US" baseline="0" dirty="0"/>
              <a:t> to be removed:  </a:t>
            </a:r>
            <a:r>
              <a:rPr lang="en-US" dirty="0"/>
              <a:t>Template</a:t>
            </a:r>
            <a:r>
              <a:rPr lang="en-US" baseline="0" dirty="0"/>
              <a:t> Test Type slide</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Tree>
    <p:extLst>
      <p:ext uri="{BB962C8B-B14F-4D97-AF65-F5344CB8AC3E}">
        <p14:creationId xmlns:p14="http://schemas.microsoft.com/office/powerpoint/2010/main" val="296992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184690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32</a:t>
            </a:fld>
            <a:endParaRPr lang="en-US" dirty="0"/>
          </a:p>
        </p:txBody>
      </p:sp>
    </p:spTree>
    <p:extLst>
      <p:ext uri="{BB962C8B-B14F-4D97-AF65-F5344CB8AC3E}">
        <p14:creationId xmlns:p14="http://schemas.microsoft.com/office/powerpoint/2010/main" val="4238335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33</a:t>
            </a:fld>
            <a:endParaRPr lang="en-US" dirty="0"/>
          </a:p>
        </p:txBody>
      </p:sp>
    </p:spTree>
    <p:extLst>
      <p:ext uri="{BB962C8B-B14F-4D97-AF65-F5344CB8AC3E}">
        <p14:creationId xmlns:p14="http://schemas.microsoft.com/office/powerpoint/2010/main" val="2924697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US"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851762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US"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36</a:t>
            </a:fld>
            <a:endParaRPr lang="de-DE" dirty="0"/>
          </a:p>
        </p:txBody>
      </p:sp>
    </p:spTree>
    <p:extLst>
      <p:ext uri="{BB962C8B-B14F-4D97-AF65-F5344CB8AC3E}">
        <p14:creationId xmlns:p14="http://schemas.microsoft.com/office/powerpoint/2010/main" val="85176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7556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40</a:t>
            </a:fld>
            <a:endParaRPr lang="en-US" dirty="0"/>
          </a:p>
        </p:txBody>
      </p:sp>
    </p:spTree>
    <p:extLst>
      <p:ext uri="{BB962C8B-B14F-4D97-AF65-F5344CB8AC3E}">
        <p14:creationId xmlns:p14="http://schemas.microsoft.com/office/powerpoint/2010/main" val="4096494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42</a:t>
            </a:fld>
            <a:endParaRPr lang="en-US" dirty="0"/>
          </a:p>
        </p:txBody>
      </p:sp>
    </p:spTree>
    <p:extLst>
      <p:ext uri="{BB962C8B-B14F-4D97-AF65-F5344CB8AC3E}">
        <p14:creationId xmlns:p14="http://schemas.microsoft.com/office/powerpoint/2010/main" val="3525787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44</a:t>
            </a:fld>
            <a:endParaRPr lang="en-US" dirty="0"/>
          </a:p>
        </p:txBody>
      </p:sp>
    </p:spTree>
    <p:extLst>
      <p:ext uri="{BB962C8B-B14F-4D97-AF65-F5344CB8AC3E}">
        <p14:creationId xmlns:p14="http://schemas.microsoft.com/office/powerpoint/2010/main" val="2763269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2096329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Tree>
    <p:extLst>
      <p:ext uri="{BB962C8B-B14F-4D97-AF65-F5344CB8AC3E}">
        <p14:creationId xmlns:p14="http://schemas.microsoft.com/office/powerpoint/2010/main" val="197597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understand the role in a purist</a:t>
            </a:r>
            <a:r>
              <a:rPr lang="en-US" baseline="0" dirty="0"/>
              <a:t> agile world</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9589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understand the role in a purist</a:t>
            </a:r>
            <a:r>
              <a:rPr lang="en-US" baseline="0" dirty="0"/>
              <a:t> agile world</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1598189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3049132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2947712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US"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2846188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9743"/>
            <a:ext cx="11257200" cy="584775"/>
          </a:xfrm>
        </p:spPr>
        <p:txBody>
          <a:bodyPr anchor="b"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dirty="0"/>
              <a:t>Click icon to add picture</a:t>
            </a:r>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dirty="0"/>
              <a:t>Click icon to add picture</a:t>
            </a:r>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dirty="0"/>
              <a:t>Click icon to add picture</a:t>
            </a:r>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dirty="0"/>
              <a:t>Click icon to add picture</a:t>
            </a:r>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dirty="0"/>
              <a:t>Click icon to add picture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1">
    <p:spTree>
      <p:nvGrpSpPr>
        <p:cNvPr id="1" name=""/>
        <p:cNvGrpSpPr/>
        <p:nvPr/>
      </p:nvGrpSpPr>
      <p:grpSpPr>
        <a:xfrm>
          <a:off x="0" y="0"/>
          <a:ext cx="0" cy="0"/>
          <a:chOff x="0" y="0"/>
          <a:chExt cx="0" cy="0"/>
        </a:xfrm>
      </p:grpSpPr>
      <p:sp>
        <p:nvSpPr>
          <p:cNvPr id="3" name="Rectangle 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 name="Rectangle 3"/>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 name="TextBox 4"/>
          <p:cNvSpPr txBox="1"/>
          <p:nvPr userDrawn="1"/>
        </p:nvSpPr>
        <p:spPr bwMode="black">
          <a:xfrm>
            <a:off x="324000" y="6622344"/>
            <a:ext cx="3735002"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a:solidFill>
                  <a:schemeClr val="bg1"/>
                </a:solidFill>
              </a:rPr>
              <a:t>2020 SAP SE or an SAP affiliate company. All rights reserved.</a:t>
            </a:r>
          </a:p>
        </p:txBody>
      </p:sp>
      <p:sp>
        <p:nvSpPr>
          <p:cNvPr id="6" name="TextBox 5"/>
          <p:cNvSpPr txBox="1"/>
          <p:nvPr userDrawn="1"/>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a:solidFill>
                <a:schemeClr val="bg1"/>
              </a:solidFill>
            </a:endParaRPr>
          </a:p>
        </p:txBody>
      </p:sp>
      <p:sp>
        <p:nvSpPr>
          <p:cNvPr id="8" name="Information_Classification">
            <a:extLst>
              <a:ext uri="{FF2B5EF4-FFF2-40B4-BE49-F238E27FC236}">
                <a16:creationId xmlns:a16="http://schemas.microsoft.com/office/drawing/2014/main" id="{F27E432C-603D-43C8-961E-85FBA7016B00}"/>
              </a:ext>
            </a:extLst>
          </p:cNvPr>
          <p:cNvSpPr txBox="1"/>
          <p:nvPr userDrawn="1"/>
        </p:nvSpPr>
        <p:spPr>
          <a:xfrm>
            <a:off x="10718800" y="6623893"/>
            <a:ext cx="633187"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a:solidFill>
                  <a:schemeClr val="bg1"/>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p>
        </p:txBody>
      </p:sp>
    </p:spTree>
    <p:extLst>
      <p:ext uri="{BB962C8B-B14F-4D97-AF65-F5344CB8AC3E}">
        <p14:creationId xmlns:p14="http://schemas.microsoft.com/office/powerpoint/2010/main" val="2110936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8400"/>
            <a:ext cx="11257200" cy="584775"/>
          </a:xfrm>
        </p:spPr>
        <p:txBody>
          <a:bodyPr anchor="b"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2">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a:solidFill>
                  <a:schemeClr val="tx1"/>
                </a:solidFill>
              </a:rPr>
              <a:t>2020 SAP SE or an SAP affiliate company. All rights reserved.</a:t>
            </a:r>
          </a:p>
        </p:txBody>
      </p:sp>
      <p:sp>
        <p:nvSpPr>
          <p:cNvPr id="5" name="Information_Classification">
            <a:extLst>
              <a:ext uri="{FF2B5EF4-FFF2-40B4-BE49-F238E27FC236}">
                <a16:creationId xmlns:a16="http://schemas.microsoft.com/office/drawing/2014/main" id="{4793A7C3-EBD8-467A-B15C-077D1DB0725A}"/>
              </a:ext>
            </a:extLst>
          </p:cNvPr>
          <p:cNvSpPr txBox="1"/>
          <p:nvPr userDrawn="1"/>
        </p:nvSpPr>
        <p:spPr>
          <a:xfrm>
            <a:off x="10718800" y="6623893"/>
            <a:ext cx="633187"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a:solidFill>
                  <a:schemeClr val="tx1"/>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a:solidFill>
                  <a:schemeClr val="accent2"/>
                </a:solidFill>
                <a:latin typeface="+mj-lt"/>
                <a:ea typeface="+mj-ea"/>
                <a:cs typeface="+mj-cs"/>
              </a:rPr>
              <a:t>© 2020 SAP SE or an SAP affiliate company.</a:t>
            </a:r>
            <a:r>
              <a:rPr lang="en-US" sz="2900" b="1" kern="1200" baseline="0" noProof="0" dirty="0">
                <a:solidFill>
                  <a:schemeClr val="accent2"/>
                </a:solidFill>
                <a:latin typeface="+mj-lt"/>
                <a:ea typeface="+mj-ea"/>
                <a:cs typeface="+mj-cs"/>
              </a:rPr>
              <a:t> </a:t>
            </a:r>
            <a:r>
              <a:rPr lang="en-US" sz="2900" b="1" kern="1200" noProof="0" dirty="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539430"/>
          </a:xfrm>
          <a:prstGeom prst="rect">
            <a:avLst/>
          </a:prstGeom>
          <a:noFill/>
        </p:spPr>
        <p:txBody>
          <a:bodyPr wrap="square" lIns="0" tIns="0" rIns="0" bIns="0" rtlCol="0">
            <a:spAutoFit/>
          </a:bodyPr>
          <a:lstStyle/>
          <a:p>
            <a:r>
              <a:rPr lang="en-US" sz="1200" kern="1200" dirty="0">
                <a:solidFill>
                  <a:schemeClr val="tx1"/>
                </a:solidFill>
                <a:latin typeface="Arial"/>
                <a:ea typeface="MS PGothic"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a:solidFill>
                  <a:schemeClr val="tx1"/>
                </a:solidFill>
                <a:latin typeface="Arial"/>
                <a:ea typeface="MS PGothic"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a:solidFill>
                  <a:schemeClr val="tx1"/>
                </a:solidFill>
                <a:latin typeface="Arial"/>
                <a:ea typeface="MS PGothic" pitchFamily="34" charset="-128"/>
                <a:cs typeface="+mn-cs"/>
                <a:hlinkClick r:id="rId2"/>
              </a:rPr>
              <a:t>http://global12.sap.com/corporate-en/legal/copyright/index.epx</a:t>
            </a:r>
            <a:r>
              <a:rPr lang="en-US" sz="1200" kern="1200" dirty="0">
                <a:solidFill>
                  <a:schemeClr val="tx1"/>
                </a:solidFill>
                <a:latin typeface="Arial"/>
                <a:ea typeface="MS PGothic" pitchFamily="34" charset="-128"/>
                <a:cs typeface="+mn-cs"/>
              </a:rPr>
              <a:t> for additional trademark information and notices.</a:t>
            </a:r>
          </a:p>
          <a:p>
            <a:pPr>
              <a:spcBef>
                <a:spcPts val="1200"/>
              </a:spcBef>
            </a:pPr>
            <a:r>
              <a:rPr lang="en-US" sz="1200" kern="1200" dirty="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a:solidFill>
                  <a:schemeClr val="tx1"/>
                </a:solidFill>
                <a:latin typeface="Arial"/>
                <a:ea typeface="MS PGothic" pitchFamily="34" charset="-128"/>
                <a:cs typeface="+mn-cs"/>
              </a:rPr>
              <a:t>National product specifications may vary.</a:t>
            </a:r>
          </a:p>
          <a:p>
            <a:pPr>
              <a:spcBef>
                <a:spcPts val="1200"/>
              </a:spcBef>
            </a:pPr>
            <a:r>
              <a:rPr lang="en-US" sz="1200" kern="1200" dirty="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a:solidFill>
                  <a:schemeClr val="tx1"/>
                </a:solidFill>
                <a:latin typeface="Arial"/>
                <a:ea typeface="MS PGothic" pitchFamily="34" charset="-128"/>
                <a:cs typeface="+mn-cs"/>
              </a:rPr>
            </a:br>
            <a:r>
              <a:rPr lang="en-US" sz="1200" kern="1200" dirty="0">
                <a:solidFill>
                  <a:schemeClr val="tx1"/>
                </a:solidFill>
                <a:latin typeface="Arial"/>
                <a:ea typeface="MS PGothic"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a:t>
            </a:r>
            <a:br>
              <a:rPr lang="en-US" sz="1200" kern="1200" dirty="0">
                <a:solidFill>
                  <a:schemeClr val="tx1"/>
                </a:solidFill>
                <a:latin typeface="Arial"/>
                <a:ea typeface="MS PGothic" pitchFamily="34" charset="-128"/>
                <a:cs typeface="+mn-cs"/>
              </a:rPr>
            </a:br>
            <a:r>
              <a:rPr lang="en-US" sz="1200" kern="1200" dirty="0">
                <a:solidFill>
                  <a:schemeClr val="tx1"/>
                </a:solidFill>
                <a:latin typeface="Arial"/>
                <a:ea typeface="MS PGothic"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a:solidFill>
                  <a:schemeClr val="tx1"/>
                </a:solidFill>
                <a:latin typeface="Arial"/>
                <a:ea typeface="MS PGothic" pitchFamily="34" charset="-128"/>
                <a:cs typeface="+mn-cs"/>
              </a:rPr>
            </a:br>
            <a:r>
              <a:rPr lang="en-US" sz="1200" kern="1200" dirty="0">
                <a:solidFill>
                  <a:schemeClr val="tx1"/>
                </a:solidFill>
                <a:latin typeface="Arial"/>
                <a:ea typeface="MS PGothic"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a:solidFill>
                  <a:schemeClr val="accent2"/>
                </a:solidFill>
                <a:latin typeface="+mj-lt"/>
                <a:ea typeface="+mj-ea"/>
                <a:cs typeface="+mj-cs"/>
              </a:rPr>
              <a:t>© 2020 SAP SE oder ein SAP-Konzernunternehmen. </a:t>
            </a:r>
            <a:br>
              <a:rPr lang="de-DE" sz="2900" b="1" kern="1200" noProof="0" dirty="0">
                <a:solidFill>
                  <a:schemeClr val="accent2"/>
                </a:solidFill>
                <a:latin typeface="+mj-lt"/>
                <a:ea typeface="+mj-ea"/>
                <a:cs typeface="+mj-cs"/>
              </a:rPr>
            </a:br>
            <a:r>
              <a:rPr lang="de-DE" sz="2900" b="1" kern="1200" noProof="0" dirty="0">
                <a:solidFill>
                  <a:schemeClr val="accent2"/>
                </a:solidFill>
                <a:latin typeface="+mj-lt"/>
                <a:ea typeface="+mj-ea"/>
                <a:cs typeface="+mj-cs"/>
              </a:rPr>
              <a:t>Alle Rechte vorbehalten.</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ein SAP-Konzernunternehmen nicht gestattet.</a:t>
            </a:r>
          </a:p>
          <a:p>
            <a:pPr>
              <a:spcBef>
                <a:spcPts val="1200"/>
              </a:spcBef>
            </a:pPr>
            <a:r>
              <a:rPr lang="de-DE" sz="12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a:solidFill>
                  <a:schemeClr val="tx1"/>
                </a:solidFill>
                <a:effectLst/>
                <a:latin typeface="Arial"/>
                <a:ea typeface="+mn-ea"/>
                <a:cs typeface="+mn-cs"/>
              </a:rPr>
            </a:b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von einem SAP-Konzernunternehmen) in Deutschland und verschiedenen anderen Ländern weltweit.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Weitere Hinweise und Informationen zum Markenrecht finden Sie unter </a:t>
            </a:r>
            <a:r>
              <a:rPr lang="de-DE" sz="1200" kern="1200" noProof="0" dirty="0">
                <a:solidFill>
                  <a:schemeClr val="tx1"/>
                </a:solidFill>
                <a:effectLst/>
                <a:latin typeface="Arial"/>
                <a:ea typeface="+mn-ea"/>
                <a:cs typeface="+mn-cs"/>
                <a:hlinkClick r:id="rId2"/>
              </a:rPr>
              <a:t>http://global.sap.com/corporate-de/legal/copyright/index.epx</a:t>
            </a:r>
            <a:r>
              <a:rPr lang="de-DE" sz="1200" kern="1200" noProof="0" dirty="0">
                <a:solidFill>
                  <a:schemeClr val="tx1"/>
                </a:solidFill>
                <a:effectLst/>
                <a:latin typeface="Arial"/>
                <a:ea typeface="+mn-ea"/>
                <a:cs typeface="+mn-cs"/>
              </a:rPr>
              <a:t>.</a:t>
            </a:r>
          </a:p>
          <a:p>
            <a:pPr>
              <a:spcBef>
                <a:spcPts val="1200"/>
              </a:spcBef>
            </a:pPr>
            <a:r>
              <a:rPr lang="de-DE" sz="1200" kern="1200" noProof="0" dirty="0">
                <a:solidFill>
                  <a:schemeClr val="tx1"/>
                </a:solidFill>
                <a:effectLst/>
                <a:latin typeface="Arial"/>
                <a:ea typeface="+mn-ea"/>
                <a:cs typeface="+mn-cs"/>
              </a:rPr>
              <a:t>Die von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a:solidFill>
                  <a:schemeClr val="tx1"/>
                </a:solidFill>
                <a:effectLst/>
                <a:latin typeface="Arial"/>
                <a:ea typeface="+mn-ea"/>
                <a:cs typeface="+mn-cs"/>
              </a:rPr>
              <a:t>Produkte können länderspezifische Unterschiede aufweisen.</a:t>
            </a:r>
          </a:p>
          <a:p>
            <a:pPr>
              <a:spcBef>
                <a:spcPts val="1200"/>
              </a:spcBef>
            </a:pPr>
            <a:r>
              <a:rPr lang="de-DE" sz="1200" kern="1200" noProof="0" dirty="0">
                <a:solidFill>
                  <a:schemeClr val="tx1"/>
                </a:solidFill>
                <a:effectLst/>
                <a:latin typeface="Arial"/>
                <a:ea typeface="+mn-ea"/>
                <a:cs typeface="+mn-cs"/>
              </a:rPr>
              <a:t>Die vorliegenden Unterlagen werden von der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einem SAP-Konzernunternehmen bereitgestellt und dienen ausschließlich zu Informationszwecken.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a:solidFill>
                  <a:schemeClr val="tx1"/>
                </a:solidFill>
                <a:effectLst/>
                <a:latin typeface="Arial"/>
                <a:ea typeface="+mn-ea"/>
                <a:cs typeface="+mn-cs"/>
              </a:rPr>
              <a:t> </a:t>
            </a:r>
            <a:r>
              <a:rPr lang="de-DE" sz="1200" kern="1200" noProof="0" dirty="0">
                <a:solidFill>
                  <a:schemeClr val="tx1"/>
                </a:solidFill>
                <a:effectLst/>
                <a:latin typeface="Arial"/>
                <a:ea typeface="+mn-ea"/>
                <a:cs typeface="+mn-cs"/>
              </a:rPr>
              <a:t>dieser Publikation.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a:solidFill>
                  <a:schemeClr val="tx1"/>
                </a:solidFill>
                <a:effectLst/>
                <a:latin typeface="Arial"/>
                <a:ea typeface="+mn-ea"/>
                <a:cs typeface="+mn-cs"/>
              </a:rPr>
              <a:t>Insbesondere sind die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Strategie und etwaige künftige Entwicklungen, Produkte und/oder Plattformen der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ihrer Konzernunternehmen können von der </a:t>
            </a:r>
            <a:r>
              <a:rPr lang="en-US" sz="1200" kern="1200" dirty="0">
                <a:solidFill>
                  <a:schemeClr val="tx1"/>
                </a:solidFill>
                <a:latin typeface="Arial"/>
                <a:ea typeface="MS PGothic" pitchFamily="34" charset="-128"/>
                <a:cs typeface="+mn-cs"/>
              </a:rPr>
              <a:t>SAP SE </a:t>
            </a:r>
            <a:r>
              <a:rPr lang="de-DE" sz="1200" kern="1200" noProof="0" dirty="0">
                <a:solidFill>
                  <a:schemeClr val="tx1"/>
                </a:solidFill>
                <a:effectLst/>
                <a:latin typeface="Arial"/>
                <a:ea typeface="+mn-ea"/>
                <a:cs typeface="+mn-cs"/>
              </a:rPr>
              <a:t>oder ihren Konzernunternehmen jederzeit und ohne Angabe von Gründen unangekündigt geändert werden.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Titelmasterformat durch Klicken bearbeiten</a:t>
            </a:r>
          </a:p>
        </p:txBody>
      </p:sp>
      <p:sp>
        <p:nvSpPr>
          <p:cNvPr id="3" name="Foliennummernplatzhalter 2"/>
          <p:cNvSpPr>
            <a:spLocks noGrp="1"/>
          </p:cNvSpPr>
          <p:nvPr>
            <p:ph type="sldNum" sz="quarter" idx="10"/>
          </p:nvPr>
        </p:nvSpPr>
        <p:spPr>
          <a:xfrm>
            <a:off x="203253" y="6723032"/>
            <a:ext cx="1302090" cy="106388"/>
          </a:xfrm>
          <a:prstGeom prst="rect">
            <a:avLst/>
          </a:prstGeom>
        </p:spPr>
        <p:txBody>
          <a:bodyPr/>
          <a:lstStyle>
            <a:lvl1pPr fontAlgn="auto">
              <a:spcBef>
                <a:spcPts val="0"/>
              </a:spcBef>
              <a:spcAft>
                <a:spcPts val="0"/>
              </a:spcAft>
              <a:defRPr>
                <a:latin typeface="Arial"/>
                <a:cs typeface="+mn-cs"/>
              </a:defRPr>
            </a:lvl1pPr>
          </a:lstStyle>
          <a:p>
            <a:pPr>
              <a:defRPr/>
            </a:pPr>
            <a:r>
              <a:rPr lang="en-US" dirty="0"/>
              <a:t>© SAP 2008 / Page </a:t>
            </a:r>
            <a:fld id="{DBA2E640-8E31-4C82-9964-AA87F7A6ECF6}" type="slidenum">
              <a:rPr lang="en-US"/>
              <a:pPr>
                <a:defRPr/>
              </a:pPr>
              <a:t>‹#›</a:t>
            </a:fld>
            <a:endParaRPr lang="en-US" dirty="0"/>
          </a:p>
        </p:txBody>
      </p:sp>
    </p:spTree>
    <p:extLst>
      <p:ext uri="{BB962C8B-B14F-4D97-AF65-F5344CB8AC3E}">
        <p14:creationId xmlns:p14="http://schemas.microsoft.com/office/powerpoint/2010/main" val="2172582106"/>
      </p:ext>
    </p:extLst>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552BD3-DAD9-44C5-AE93-4E55F6089B36}"/>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3" name="Footer Placeholder 2">
            <a:extLst>
              <a:ext uri="{FF2B5EF4-FFF2-40B4-BE49-F238E27FC236}">
                <a16:creationId xmlns:a16="http://schemas.microsoft.com/office/drawing/2014/main" id="{7F84B575-CCB4-4231-9A43-F78EB6D093E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06BF29F-2116-493B-825A-BC0F6AF99C0E}"/>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658886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000" y="6219108"/>
            <a:ext cx="1578462" cy="360083"/>
          </a:xfrm>
          <a:prstGeom prst="rect">
            <a:avLst/>
          </a:prstGeom>
        </p:spPr>
      </p:pic>
      <p:sp>
        <p:nvSpPr>
          <p:cNvPr id="5" name="Cover Image Placeholder"/>
          <p:cNvSpPr>
            <a:spLocks noGrp="1"/>
          </p:cNvSpPr>
          <p:nvPr>
            <p:ph type="pic" sz="quarter" idx="12" hasCustomPrompt="1"/>
          </p:nvPr>
        </p:nvSpPr>
        <p:spPr>
          <a:xfrm>
            <a:off x="2" y="0"/>
            <a:ext cx="12195175" cy="3430800"/>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800"/>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1" y="5771003"/>
            <a:ext cx="4204855" cy="138531"/>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1677"/>
            <a:ext cx="10900800" cy="4309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5362"/>
            <a:ext cx="10899174" cy="997427"/>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03519926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000" y="6219108"/>
            <a:ext cx="1578462" cy="360083"/>
          </a:xfrm>
          <a:prstGeom prst="rect">
            <a:avLst/>
          </a:prstGeom>
        </p:spPr>
      </p:pic>
      <p:sp>
        <p:nvSpPr>
          <p:cNvPr id="5" name="Cover Image Placeholder"/>
          <p:cNvSpPr>
            <a:spLocks noGrp="1"/>
          </p:cNvSpPr>
          <p:nvPr>
            <p:ph type="pic" sz="quarter" idx="12" hasCustomPrompt="1"/>
          </p:nvPr>
        </p:nvSpPr>
        <p:spPr>
          <a:xfrm>
            <a:off x="2" y="0"/>
            <a:ext cx="12195175" cy="3430800"/>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1" y="5771003"/>
            <a:ext cx="4204855" cy="138531"/>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1677"/>
            <a:ext cx="10900800" cy="4309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5362"/>
            <a:ext cx="10899174" cy="997427"/>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81692967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1" y="5095044"/>
            <a:ext cx="4204855" cy="153888"/>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9492"/>
            <a:ext cx="8595171" cy="4309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944"/>
            <a:ext cx="8595171" cy="997427"/>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9588"/>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000" y="6219108"/>
            <a:ext cx="1578462" cy="360083"/>
          </a:xfrm>
          <a:prstGeom prst="rect">
            <a:avLst/>
          </a:prstGeom>
        </p:spPr>
      </p:pic>
    </p:spTree>
    <p:extLst>
      <p:ext uri="{BB962C8B-B14F-4D97-AF65-F5344CB8AC3E}">
        <p14:creationId xmlns:p14="http://schemas.microsoft.com/office/powerpoint/2010/main" val="201941073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1" y="5095044"/>
            <a:ext cx="4204855" cy="153888"/>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9492"/>
            <a:ext cx="6373430" cy="4309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944"/>
            <a:ext cx="6373430" cy="997427"/>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223"/>
            <a:ext cx="4932000" cy="4933142"/>
          </a:xfrm>
        </p:spPr>
        <p:txBody>
          <a:bodyPr/>
          <a:lstStyle/>
          <a:p>
            <a:endParaRPr lang="de-DE"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000" y="6219108"/>
            <a:ext cx="1578462" cy="360083"/>
          </a:xfrm>
          <a:prstGeom prst="rect">
            <a:avLst/>
          </a:prstGeom>
        </p:spPr>
      </p:pic>
    </p:spTree>
    <p:extLst>
      <p:ext uri="{BB962C8B-B14F-4D97-AF65-F5344CB8AC3E}">
        <p14:creationId xmlns:p14="http://schemas.microsoft.com/office/powerpoint/2010/main" val="419743318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375"/>
            <a:ext cx="11185200" cy="4230979"/>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356508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08400"/>
            <a:ext cx="11257200" cy="584775"/>
          </a:xfrm>
        </p:spPr>
        <p:txBody>
          <a:bodyPr anchor="b"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1162"/>
            <a:ext cx="11185200" cy="677265"/>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232244062"/>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2" y="3427994"/>
            <a:ext cx="12195175" cy="3431594"/>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364"/>
            <a:ext cx="11185200" cy="677265"/>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45614100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662905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375"/>
            <a:ext cx="11186477" cy="423097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116"/>
            <a:ext cx="11186476" cy="369418"/>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335604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375"/>
            <a:ext cx="5328000" cy="423097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375"/>
            <a:ext cx="5328000" cy="423097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116"/>
            <a:ext cx="11186476" cy="369418"/>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8807839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375"/>
            <a:ext cx="3564000" cy="423097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375"/>
            <a:ext cx="3564000" cy="423097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375"/>
            <a:ext cx="3564000" cy="423097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116"/>
            <a:ext cx="11186476" cy="369418"/>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647701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116"/>
            <a:ext cx="11186476" cy="369418"/>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1105"/>
            <a:ext cx="5328000" cy="108025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375"/>
            <a:ext cx="5328000" cy="2631609"/>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1105"/>
            <a:ext cx="5328000" cy="108025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375"/>
            <a:ext cx="5328000" cy="2631609"/>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323230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116"/>
            <a:ext cx="11186476" cy="369418"/>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5930"/>
            <a:ext cx="3391200" cy="1495425"/>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375"/>
            <a:ext cx="3391200" cy="2232517"/>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5930"/>
            <a:ext cx="3391200" cy="1495425"/>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375"/>
            <a:ext cx="3391200" cy="2232517"/>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5930"/>
            <a:ext cx="3391200" cy="1495425"/>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375"/>
            <a:ext cx="3391200" cy="2232517"/>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4510778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116"/>
            <a:ext cx="11186476" cy="369418"/>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9118"/>
            <a:ext cx="2415600" cy="1972237"/>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375"/>
            <a:ext cx="2415600" cy="17284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9119"/>
            <a:ext cx="2415600" cy="1972237"/>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375"/>
            <a:ext cx="2415600" cy="17284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9119"/>
            <a:ext cx="2415600" cy="1972237"/>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375"/>
            <a:ext cx="2415600" cy="17284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9119"/>
            <a:ext cx="2415600" cy="1972237"/>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375"/>
            <a:ext cx="2415600" cy="17284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9709511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417"/>
            <a:ext cx="11185200" cy="3285793"/>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2027552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8400"/>
            <a:ext cx="11257200" cy="584775"/>
          </a:xfrm>
        </p:spPr>
        <p:txBody>
          <a:bodyPr anchor="b"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Name/Department (delete if not needed)</a:t>
            </a:r>
            <a:br>
              <a:rPr lang="en-US" dirty="0"/>
            </a:br>
            <a:r>
              <a:rPr lang="en-US" dirty="0"/>
              <a:t>Month 00, 2015</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58"/>
            <a:ext cx="4068000" cy="660753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375"/>
            <a:ext cx="7092000" cy="423097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116"/>
            <a:ext cx="7092000" cy="369418"/>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635725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58"/>
            <a:ext cx="6084000" cy="660753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375"/>
            <a:ext cx="5112000" cy="423097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116"/>
            <a:ext cx="5112000" cy="369418"/>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44254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2" y="252058"/>
            <a:ext cx="12195175" cy="660753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6968754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2" y="0"/>
            <a:ext cx="12195175" cy="6859588"/>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34538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999"/>
            <a:ext cx="5328000" cy="4230979"/>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375"/>
            <a:ext cx="5328000" cy="423097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116"/>
            <a:ext cx="11186476" cy="369418"/>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842509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375"/>
            <a:ext cx="11185200" cy="4230979"/>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9779557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3000"/>
            <a:ext cx="11795760" cy="220980"/>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72581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379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6160"/>
            <a:ext cx="5328000" cy="2501589"/>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349"/>
            <a:ext cx="5328000" cy="923330"/>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4000" y="5995388"/>
            <a:ext cx="1578462" cy="360083"/>
          </a:xfrm>
          <a:prstGeom prst="rect">
            <a:avLst/>
          </a:prstGeom>
        </p:spPr>
      </p:pic>
    </p:spTree>
    <p:extLst>
      <p:ext uri="{BB962C8B-B14F-4D97-AF65-F5344CB8AC3E}">
        <p14:creationId xmlns:p14="http://schemas.microsoft.com/office/powerpoint/2010/main" val="412245163"/>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375"/>
            <a:ext cx="11185200" cy="315471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20000"/>
            <a:ext cx="9540674" cy="369332"/>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2020 SAP SE or an SAP affiliate company. All rights reserved.</a:t>
            </a:r>
          </a:p>
        </p:txBody>
      </p:sp>
      <p:grpSp>
        <p:nvGrpSpPr>
          <p:cNvPr id="16" name="Group 15"/>
          <p:cNvGrpSpPr/>
          <p:nvPr userDrawn="1"/>
        </p:nvGrpSpPr>
        <p:grpSpPr>
          <a:xfrm>
            <a:off x="0" y="0"/>
            <a:ext cx="12196800" cy="252000"/>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055778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376"/>
            <a:ext cx="11185200" cy="3831818"/>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20000"/>
            <a:ext cx="11185200" cy="369332"/>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2020 SAP SE oder ein SAP-Konzernunternehmen. Alle Rechte vorbehalten.</a:t>
            </a:r>
          </a:p>
        </p:txBody>
      </p:sp>
      <p:grpSp>
        <p:nvGrpSpPr>
          <p:cNvPr id="16" name="Group 15"/>
          <p:cNvGrpSpPr/>
          <p:nvPr userDrawn="1"/>
        </p:nvGrpSpPr>
        <p:grpSpPr>
          <a:xfrm>
            <a:off x="0" y="0"/>
            <a:ext cx="12196800" cy="252000"/>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28080925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extLst>
      <p:ext uri="{BB962C8B-B14F-4D97-AF65-F5344CB8AC3E}">
        <p14:creationId xmlns:p14="http://schemas.microsoft.com/office/powerpoint/2010/main" val="366920198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F871-A7A3-45D9-9888-1D768C4A24FF}"/>
              </a:ext>
            </a:extLst>
          </p:cNvPr>
          <p:cNvSpPr>
            <a:spLocks noGrp="1"/>
          </p:cNvSpPr>
          <p:nvPr>
            <p:ph type="ctrTitle"/>
          </p:nvPr>
        </p:nvSpPr>
        <p:spPr>
          <a:xfrm>
            <a:off x="1524397" y="1122623"/>
            <a:ext cx="9146381" cy="2388153"/>
          </a:xfrm>
        </p:spPr>
        <p:txBody>
          <a:bodyPr anchor="b"/>
          <a:lstStyle>
            <a:lvl1pPr algn="ctr">
              <a:defRPr sz="6001"/>
            </a:lvl1pPr>
          </a:lstStyle>
          <a:p>
            <a:r>
              <a:rPr lang="en-US"/>
              <a:t>Click to edit Master title style</a:t>
            </a:r>
            <a:endParaRPr lang="de-DE"/>
          </a:p>
        </p:txBody>
      </p:sp>
      <p:sp>
        <p:nvSpPr>
          <p:cNvPr id="3" name="Subtitle 2">
            <a:extLst>
              <a:ext uri="{FF2B5EF4-FFF2-40B4-BE49-F238E27FC236}">
                <a16:creationId xmlns:a16="http://schemas.microsoft.com/office/drawing/2014/main" id="{864E4BF8-69DF-4CAA-889B-BC7A13CF9E5D}"/>
              </a:ext>
            </a:extLst>
          </p:cNvPr>
          <p:cNvSpPr>
            <a:spLocks noGrp="1"/>
          </p:cNvSpPr>
          <p:nvPr>
            <p:ph type="subTitle" idx="1"/>
          </p:nvPr>
        </p:nvSpPr>
        <p:spPr>
          <a:xfrm>
            <a:off x="1524397" y="3602872"/>
            <a:ext cx="9146381" cy="1656145"/>
          </a:xfrm>
        </p:spPr>
        <p:txBody>
          <a:bodyPr/>
          <a:lstStyle>
            <a:lvl1pPr marL="0" indent="0" algn="ctr">
              <a:buNone/>
              <a:defRPr sz="2400"/>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EDE06019-35F0-468B-904C-7C73C91282DD}"/>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5" name="Footer Placeholder 4">
            <a:extLst>
              <a:ext uri="{FF2B5EF4-FFF2-40B4-BE49-F238E27FC236}">
                <a16:creationId xmlns:a16="http://schemas.microsoft.com/office/drawing/2014/main" id="{06C30AB5-5A44-4A6A-9AAB-2F49B3903F15}"/>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F72AEAB8-793B-4D66-8F4C-EC9F99831400}"/>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1535327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1561-24B1-4A0C-8AE5-C939400A495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00E1B333-EAD8-4746-BD1D-E91A67FC93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F45C0C3E-5D0C-425B-8104-64E6E3B12FAF}"/>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5" name="Footer Placeholder 4">
            <a:extLst>
              <a:ext uri="{FF2B5EF4-FFF2-40B4-BE49-F238E27FC236}">
                <a16:creationId xmlns:a16="http://schemas.microsoft.com/office/drawing/2014/main" id="{C2F49DE6-C434-4AEC-9A20-6EC55811C56B}"/>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2925A00-10DD-4E51-9498-BC9389EA77A6}"/>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6460672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03C9-1787-4535-A220-BD123FBE0AB4}"/>
              </a:ext>
            </a:extLst>
          </p:cNvPr>
          <p:cNvSpPr>
            <a:spLocks noGrp="1"/>
          </p:cNvSpPr>
          <p:nvPr>
            <p:ph type="title"/>
          </p:nvPr>
        </p:nvSpPr>
        <p:spPr>
          <a:xfrm>
            <a:off x="832067" y="1710134"/>
            <a:ext cx="10518338" cy="2853398"/>
          </a:xfrm>
        </p:spPr>
        <p:txBody>
          <a:bodyPr anchor="b"/>
          <a:lstStyle>
            <a:lvl1pPr>
              <a:defRPr sz="6001"/>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1EB30D71-5F00-455D-ACD0-DCAE93302365}"/>
              </a:ext>
            </a:extLst>
          </p:cNvPr>
          <p:cNvSpPr>
            <a:spLocks noGrp="1"/>
          </p:cNvSpPr>
          <p:nvPr>
            <p:ph type="body" idx="1"/>
          </p:nvPr>
        </p:nvSpPr>
        <p:spPr>
          <a:xfrm>
            <a:off x="832067" y="4590526"/>
            <a:ext cx="10518338" cy="1500534"/>
          </a:xfrm>
        </p:spPr>
        <p:txBody>
          <a:bodyPr/>
          <a:lstStyle>
            <a:lvl1pPr marL="0" indent="0">
              <a:buNone/>
              <a:defRPr sz="2400">
                <a:solidFill>
                  <a:schemeClr val="tx1">
                    <a:tint val="75000"/>
                  </a:schemeClr>
                </a:solidFill>
              </a:defRPr>
            </a:lvl1pPr>
            <a:lvl2pPr marL="457291" indent="0">
              <a:buNone/>
              <a:defRPr sz="2000">
                <a:solidFill>
                  <a:schemeClr val="tx1">
                    <a:tint val="75000"/>
                  </a:schemeClr>
                </a:solidFill>
              </a:defRPr>
            </a:lvl2pPr>
            <a:lvl3pPr marL="914583" indent="0">
              <a:buNone/>
              <a:defRPr sz="1800">
                <a:solidFill>
                  <a:schemeClr val="tx1">
                    <a:tint val="75000"/>
                  </a:schemeClr>
                </a:solidFill>
              </a:defRPr>
            </a:lvl3pPr>
            <a:lvl4pPr marL="1371874" indent="0">
              <a:buNone/>
              <a:defRPr sz="1600">
                <a:solidFill>
                  <a:schemeClr val="tx1">
                    <a:tint val="75000"/>
                  </a:schemeClr>
                </a:solidFill>
              </a:defRPr>
            </a:lvl4pPr>
            <a:lvl5pPr marL="1829166" indent="0">
              <a:buNone/>
              <a:defRPr sz="1600">
                <a:solidFill>
                  <a:schemeClr val="tx1">
                    <a:tint val="75000"/>
                  </a:schemeClr>
                </a:solidFill>
              </a:defRPr>
            </a:lvl5pPr>
            <a:lvl6pPr marL="2286457" indent="0">
              <a:buNone/>
              <a:defRPr sz="1600">
                <a:solidFill>
                  <a:schemeClr val="tx1">
                    <a:tint val="75000"/>
                  </a:schemeClr>
                </a:solidFill>
              </a:defRPr>
            </a:lvl6pPr>
            <a:lvl7pPr marL="2743749" indent="0">
              <a:buNone/>
              <a:defRPr sz="1600">
                <a:solidFill>
                  <a:schemeClr val="tx1">
                    <a:tint val="75000"/>
                  </a:schemeClr>
                </a:solidFill>
              </a:defRPr>
            </a:lvl7pPr>
            <a:lvl8pPr marL="3201040" indent="0">
              <a:buNone/>
              <a:defRPr sz="1600">
                <a:solidFill>
                  <a:schemeClr val="tx1">
                    <a:tint val="75000"/>
                  </a:schemeClr>
                </a:solidFill>
              </a:defRPr>
            </a:lvl8pPr>
            <a:lvl9pPr marL="3658332"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37043A-87EC-4694-9740-8597F4284370}"/>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5" name="Footer Placeholder 4">
            <a:extLst>
              <a:ext uri="{FF2B5EF4-FFF2-40B4-BE49-F238E27FC236}">
                <a16:creationId xmlns:a16="http://schemas.microsoft.com/office/drawing/2014/main" id="{1007969A-019B-48A4-9FC9-77F57BEA24F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6A1F8FC-9CDE-4552-B7A3-CF99BB8513DD}"/>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14301176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09C7-4E48-4264-851B-D4988AF8DED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D58068FF-8520-4A90-A0DE-70CCD86F9BE2}"/>
              </a:ext>
            </a:extLst>
          </p:cNvPr>
          <p:cNvSpPr>
            <a:spLocks noGrp="1"/>
          </p:cNvSpPr>
          <p:nvPr>
            <p:ph sz="half" idx="1"/>
          </p:nvPr>
        </p:nvSpPr>
        <p:spPr>
          <a:xfrm>
            <a:off x="838418" y="1826048"/>
            <a:ext cx="5182949" cy="4352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47EE93-04D5-4E8B-BEFC-444316791A0A}"/>
              </a:ext>
            </a:extLst>
          </p:cNvPr>
          <p:cNvSpPr>
            <a:spLocks noGrp="1"/>
          </p:cNvSpPr>
          <p:nvPr>
            <p:ph sz="half" idx="2"/>
          </p:nvPr>
        </p:nvSpPr>
        <p:spPr>
          <a:xfrm>
            <a:off x="6173808" y="1826048"/>
            <a:ext cx="5182949" cy="4352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D2AF3180-D581-4C1E-B8E7-D8B3A5049A6A}"/>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6" name="Footer Placeholder 5">
            <a:extLst>
              <a:ext uri="{FF2B5EF4-FFF2-40B4-BE49-F238E27FC236}">
                <a16:creationId xmlns:a16="http://schemas.microsoft.com/office/drawing/2014/main" id="{097A3407-55D3-4480-9F51-91FD93D7D0B5}"/>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D96B6C4E-7F9C-4851-B804-DE1EB4DCADD4}"/>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29628234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65E1-1EFD-4B41-A516-160CF9DDCE3A}"/>
              </a:ext>
            </a:extLst>
          </p:cNvPr>
          <p:cNvSpPr>
            <a:spLocks noGrp="1"/>
          </p:cNvSpPr>
          <p:nvPr>
            <p:ph type="title"/>
          </p:nvPr>
        </p:nvSpPr>
        <p:spPr>
          <a:xfrm>
            <a:off x="840007" y="365210"/>
            <a:ext cx="10518338" cy="1325870"/>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0623102B-A6A4-4970-8353-A305C4144E09}"/>
              </a:ext>
            </a:extLst>
          </p:cNvPr>
          <p:cNvSpPr>
            <a:spLocks noGrp="1"/>
          </p:cNvSpPr>
          <p:nvPr>
            <p:ph type="body" idx="1"/>
          </p:nvPr>
        </p:nvSpPr>
        <p:spPr>
          <a:xfrm>
            <a:off x="840007" y="1681552"/>
            <a:ext cx="5159130" cy="824103"/>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B1F984-2B38-4A96-B222-189AA6FA12A7}"/>
              </a:ext>
            </a:extLst>
          </p:cNvPr>
          <p:cNvSpPr>
            <a:spLocks noGrp="1"/>
          </p:cNvSpPr>
          <p:nvPr>
            <p:ph sz="half" idx="2"/>
          </p:nvPr>
        </p:nvSpPr>
        <p:spPr>
          <a:xfrm>
            <a:off x="840007" y="2505655"/>
            <a:ext cx="5159130" cy="3685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1AAD895D-AA02-479F-AC96-314B0DCCD7D1}"/>
              </a:ext>
            </a:extLst>
          </p:cNvPr>
          <p:cNvSpPr>
            <a:spLocks noGrp="1"/>
          </p:cNvSpPr>
          <p:nvPr>
            <p:ph type="body" sz="quarter" idx="3"/>
          </p:nvPr>
        </p:nvSpPr>
        <p:spPr>
          <a:xfrm>
            <a:off x="6173807" y="1681552"/>
            <a:ext cx="5184538" cy="824103"/>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54D4FF-18AD-4223-A599-EEFBB95D1F43}"/>
              </a:ext>
            </a:extLst>
          </p:cNvPr>
          <p:cNvSpPr>
            <a:spLocks noGrp="1"/>
          </p:cNvSpPr>
          <p:nvPr>
            <p:ph sz="quarter" idx="4"/>
          </p:nvPr>
        </p:nvSpPr>
        <p:spPr>
          <a:xfrm>
            <a:off x="6173807" y="2505655"/>
            <a:ext cx="5184538" cy="3685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FAA73F75-7FBD-46D8-84E8-FCEF8D0499FB}"/>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8" name="Footer Placeholder 7">
            <a:extLst>
              <a:ext uri="{FF2B5EF4-FFF2-40B4-BE49-F238E27FC236}">
                <a16:creationId xmlns:a16="http://schemas.microsoft.com/office/drawing/2014/main" id="{740EBD9F-9407-430C-BEBC-802DB56DD65B}"/>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29CD0ACA-EDB5-4B01-AA73-792E5FA5DBC3}"/>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799097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B1C68-9B5A-4212-9D38-F7B31D4EA7D1}"/>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FCA69C7B-B8D5-4B6A-97B5-02EDFE886DC7}"/>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4" name="Footer Placeholder 3">
            <a:extLst>
              <a:ext uri="{FF2B5EF4-FFF2-40B4-BE49-F238E27FC236}">
                <a16:creationId xmlns:a16="http://schemas.microsoft.com/office/drawing/2014/main" id="{81757D73-7B6B-4590-87EA-A55B114AB1B4}"/>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CF074156-64DD-4548-A330-23D1307AD64B}"/>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10585964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552BD3-DAD9-44C5-AE93-4E55F6089B36}"/>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3" name="Footer Placeholder 2">
            <a:extLst>
              <a:ext uri="{FF2B5EF4-FFF2-40B4-BE49-F238E27FC236}">
                <a16:creationId xmlns:a16="http://schemas.microsoft.com/office/drawing/2014/main" id="{7F84B575-CCB4-4231-9A43-F78EB6D093E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06BF29F-2116-493B-825A-BC0F6AF99C0E}"/>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10579812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E4B9-3BC2-4F01-856D-DB24D9D11813}"/>
              </a:ext>
            </a:extLst>
          </p:cNvPr>
          <p:cNvSpPr>
            <a:spLocks noGrp="1"/>
          </p:cNvSpPr>
          <p:nvPr>
            <p:ph type="title"/>
          </p:nvPr>
        </p:nvSpPr>
        <p:spPr>
          <a:xfrm>
            <a:off x="840007" y="457306"/>
            <a:ext cx="3933261" cy="1600571"/>
          </a:xfrm>
        </p:spPr>
        <p:txBody>
          <a:bodyPr anchor="b"/>
          <a:lstStyle>
            <a:lvl1pPr>
              <a:defRPr sz="3201"/>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BE4DE4B8-482F-49B6-ACA9-910AFD9D84E6}"/>
              </a:ext>
            </a:extLst>
          </p:cNvPr>
          <p:cNvSpPr>
            <a:spLocks noGrp="1"/>
          </p:cNvSpPr>
          <p:nvPr>
            <p:ph idx="1"/>
          </p:nvPr>
        </p:nvSpPr>
        <p:spPr>
          <a:xfrm>
            <a:off x="5184538" y="987654"/>
            <a:ext cx="6173807" cy="4874754"/>
          </a:xfrm>
        </p:spPr>
        <p:txBody>
          <a:bodyPr/>
          <a:lstStyle>
            <a:lvl1pPr>
              <a:defRPr sz="3201"/>
            </a:lvl1pPr>
            <a:lvl2pPr>
              <a:defRPr sz="2801"/>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3A61D9D7-6997-41EF-B511-B33AA6B6963F}"/>
              </a:ext>
            </a:extLst>
          </p:cNvPr>
          <p:cNvSpPr>
            <a:spLocks noGrp="1"/>
          </p:cNvSpPr>
          <p:nvPr>
            <p:ph type="body" sz="half" idx="2"/>
          </p:nvPr>
        </p:nvSpPr>
        <p:spPr>
          <a:xfrm>
            <a:off x="840007" y="2057876"/>
            <a:ext cx="3933261" cy="3812471"/>
          </a:xfrm>
        </p:spPr>
        <p:txBody>
          <a:bodyPr/>
          <a:lstStyle>
            <a:lvl1pPr marL="0" indent="0">
              <a:buNone/>
              <a:defRPr sz="1600"/>
            </a:lvl1pPr>
            <a:lvl2pPr marL="457291" indent="0">
              <a:buNone/>
              <a:defRPr sz="1400"/>
            </a:lvl2pPr>
            <a:lvl3pPr marL="914583" indent="0">
              <a:buNone/>
              <a:defRPr sz="1200"/>
            </a:lvl3pPr>
            <a:lvl4pPr marL="1371874" indent="0">
              <a:buNone/>
              <a:defRPr sz="1000"/>
            </a:lvl4pPr>
            <a:lvl5pPr marL="1829166" indent="0">
              <a:buNone/>
              <a:defRPr sz="1000"/>
            </a:lvl5pPr>
            <a:lvl6pPr marL="2286457" indent="0">
              <a:buNone/>
              <a:defRPr sz="1000"/>
            </a:lvl6pPr>
            <a:lvl7pPr marL="2743749" indent="0">
              <a:buNone/>
              <a:defRPr sz="1000"/>
            </a:lvl7pPr>
            <a:lvl8pPr marL="3201040" indent="0">
              <a:buNone/>
              <a:defRPr sz="1000"/>
            </a:lvl8pPr>
            <a:lvl9pPr marL="365833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A6E516-5F55-4DC9-8060-066B8BBA14D7}"/>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6" name="Footer Placeholder 5">
            <a:extLst>
              <a:ext uri="{FF2B5EF4-FFF2-40B4-BE49-F238E27FC236}">
                <a16:creationId xmlns:a16="http://schemas.microsoft.com/office/drawing/2014/main" id="{91E07B96-6606-49D6-8BD0-06E92703F71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788A68FA-A60D-4DE6-8488-3498124A8E8F}"/>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2215953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dirty="0"/>
              <a:t>Click icon to add picture</a:t>
            </a: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CD370-FAB0-4142-86F3-71DE47FDA770}"/>
              </a:ext>
            </a:extLst>
          </p:cNvPr>
          <p:cNvSpPr>
            <a:spLocks noGrp="1"/>
          </p:cNvSpPr>
          <p:nvPr>
            <p:ph type="title"/>
          </p:nvPr>
        </p:nvSpPr>
        <p:spPr>
          <a:xfrm>
            <a:off x="840007" y="457306"/>
            <a:ext cx="3933261" cy="1600571"/>
          </a:xfrm>
        </p:spPr>
        <p:txBody>
          <a:bodyPr anchor="b"/>
          <a:lstStyle>
            <a:lvl1pPr>
              <a:defRPr sz="3201"/>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C493ECC8-E6B4-4AD6-AFFC-62000BDDB610}"/>
              </a:ext>
            </a:extLst>
          </p:cNvPr>
          <p:cNvSpPr>
            <a:spLocks noGrp="1"/>
          </p:cNvSpPr>
          <p:nvPr>
            <p:ph type="pic" idx="1"/>
          </p:nvPr>
        </p:nvSpPr>
        <p:spPr>
          <a:xfrm>
            <a:off x="5184538" y="987654"/>
            <a:ext cx="6173807" cy="4874754"/>
          </a:xfrm>
        </p:spPr>
        <p:txBody>
          <a:bodyPr/>
          <a:lstStyle>
            <a:lvl1pPr marL="0" indent="0">
              <a:buNone/>
              <a:defRPr sz="3201"/>
            </a:lvl1pPr>
            <a:lvl2pPr marL="457291" indent="0">
              <a:buNone/>
              <a:defRPr sz="2801"/>
            </a:lvl2pPr>
            <a:lvl3pPr marL="914583" indent="0">
              <a:buNone/>
              <a:defRPr sz="2400"/>
            </a:lvl3pPr>
            <a:lvl4pPr marL="1371874" indent="0">
              <a:buNone/>
              <a:defRPr sz="2000"/>
            </a:lvl4pPr>
            <a:lvl5pPr marL="1829166" indent="0">
              <a:buNone/>
              <a:defRPr sz="2000"/>
            </a:lvl5pPr>
            <a:lvl6pPr marL="2286457" indent="0">
              <a:buNone/>
              <a:defRPr sz="2000"/>
            </a:lvl6pPr>
            <a:lvl7pPr marL="2743749" indent="0">
              <a:buNone/>
              <a:defRPr sz="2000"/>
            </a:lvl7pPr>
            <a:lvl8pPr marL="3201040" indent="0">
              <a:buNone/>
              <a:defRPr sz="2000"/>
            </a:lvl8pPr>
            <a:lvl9pPr marL="3658332" indent="0">
              <a:buNone/>
              <a:defRPr sz="2000"/>
            </a:lvl9pPr>
          </a:lstStyle>
          <a:p>
            <a:endParaRPr lang="de-DE"/>
          </a:p>
        </p:txBody>
      </p:sp>
      <p:sp>
        <p:nvSpPr>
          <p:cNvPr id="4" name="Text Placeholder 3">
            <a:extLst>
              <a:ext uri="{FF2B5EF4-FFF2-40B4-BE49-F238E27FC236}">
                <a16:creationId xmlns:a16="http://schemas.microsoft.com/office/drawing/2014/main" id="{E8BD7CBA-A0D8-4F73-8A99-B60C435A2CA9}"/>
              </a:ext>
            </a:extLst>
          </p:cNvPr>
          <p:cNvSpPr>
            <a:spLocks noGrp="1"/>
          </p:cNvSpPr>
          <p:nvPr>
            <p:ph type="body" sz="half" idx="2"/>
          </p:nvPr>
        </p:nvSpPr>
        <p:spPr>
          <a:xfrm>
            <a:off x="840007" y="2057876"/>
            <a:ext cx="3933261" cy="3812471"/>
          </a:xfrm>
        </p:spPr>
        <p:txBody>
          <a:bodyPr/>
          <a:lstStyle>
            <a:lvl1pPr marL="0" indent="0">
              <a:buNone/>
              <a:defRPr sz="1600"/>
            </a:lvl1pPr>
            <a:lvl2pPr marL="457291" indent="0">
              <a:buNone/>
              <a:defRPr sz="1400"/>
            </a:lvl2pPr>
            <a:lvl3pPr marL="914583" indent="0">
              <a:buNone/>
              <a:defRPr sz="1200"/>
            </a:lvl3pPr>
            <a:lvl4pPr marL="1371874" indent="0">
              <a:buNone/>
              <a:defRPr sz="1000"/>
            </a:lvl4pPr>
            <a:lvl5pPr marL="1829166" indent="0">
              <a:buNone/>
              <a:defRPr sz="1000"/>
            </a:lvl5pPr>
            <a:lvl6pPr marL="2286457" indent="0">
              <a:buNone/>
              <a:defRPr sz="1000"/>
            </a:lvl6pPr>
            <a:lvl7pPr marL="2743749" indent="0">
              <a:buNone/>
              <a:defRPr sz="1000"/>
            </a:lvl7pPr>
            <a:lvl8pPr marL="3201040" indent="0">
              <a:buNone/>
              <a:defRPr sz="1000"/>
            </a:lvl8pPr>
            <a:lvl9pPr marL="365833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1A598A-8D91-4183-9744-821EEA7ADF3E}"/>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6" name="Footer Placeholder 5">
            <a:extLst>
              <a:ext uri="{FF2B5EF4-FFF2-40B4-BE49-F238E27FC236}">
                <a16:creationId xmlns:a16="http://schemas.microsoft.com/office/drawing/2014/main" id="{690B3B84-12FF-4ADF-B4F4-132E942650A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522A87B-D736-4088-9F16-6E7EA2512AAA}"/>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3191009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B069-8E42-47D9-BB54-200D58CD3BAE}"/>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4732C1B-E951-4527-9E03-C9325F6B10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F4EF557-8FA3-458D-9336-712EEB5CB423}"/>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5" name="Footer Placeholder 4">
            <a:extLst>
              <a:ext uri="{FF2B5EF4-FFF2-40B4-BE49-F238E27FC236}">
                <a16:creationId xmlns:a16="http://schemas.microsoft.com/office/drawing/2014/main" id="{52744049-B74F-4DE9-A5F9-A8A5FAFC56A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BCA1628-9792-4FB0-BE06-99B44F4696A2}"/>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1453545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51011F-3477-42A3-9344-72C9387202A9}"/>
              </a:ext>
            </a:extLst>
          </p:cNvPr>
          <p:cNvSpPr>
            <a:spLocks noGrp="1"/>
          </p:cNvSpPr>
          <p:nvPr>
            <p:ph type="title" orient="vert"/>
          </p:nvPr>
        </p:nvSpPr>
        <p:spPr>
          <a:xfrm>
            <a:off x="8727172" y="365209"/>
            <a:ext cx="2629585" cy="5813184"/>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9A215EB-4D35-4099-BD53-B2916A37AAD2}"/>
              </a:ext>
            </a:extLst>
          </p:cNvPr>
          <p:cNvSpPr>
            <a:spLocks noGrp="1"/>
          </p:cNvSpPr>
          <p:nvPr>
            <p:ph type="body" orient="vert" idx="1"/>
          </p:nvPr>
        </p:nvSpPr>
        <p:spPr>
          <a:xfrm>
            <a:off x="838418" y="365209"/>
            <a:ext cx="7736314" cy="58131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1A02C37-5CAB-474B-8240-E933AC3A96EA}"/>
              </a:ext>
            </a:extLst>
          </p:cNvPr>
          <p:cNvSpPr>
            <a:spLocks noGrp="1"/>
          </p:cNvSpPr>
          <p:nvPr>
            <p:ph type="dt" sz="half" idx="10"/>
          </p:nvPr>
        </p:nvSpPr>
        <p:spPr/>
        <p:txBody>
          <a:bodyPr/>
          <a:lstStyle/>
          <a:p>
            <a:fld id="{6A6E9F06-91B6-4EED-819B-D54E07BA2A03}" type="datetimeFigureOut">
              <a:rPr lang="de-DE" smtClean="0"/>
              <a:t>13.12.2020</a:t>
            </a:fld>
            <a:endParaRPr lang="de-DE"/>
          </a:p>
        </p:txBody>
      </p:sp>
      <p:sp>
        <p:nvSpPr>
          <p:cNvPr id="5" name="Footer Placeholder 4">
            <a:extLst>
              <a:ext uri="{FF2B5EF4-FFF2-40B4-BE49-F238E27FC236}">
                <a16:creationId xmlns:a16="http://schemas.microsoft.com/office/drawing/2014/main" id="{251842B9-8082-4819-85D2-18475EC8BE05}"/>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D806387-B3E5-4705-A3F6-F7877B55FF59}"/>
              </a:ext>
            </a:extLst>
          </p:cNvPr>
          <p:cNvSpPr>
            <a:spLocks noGrp="1"/>
          </p:cNvSpPr>
          <p:nvPr>
            <p:ph type="sldNum" sz="quarter" idx="12"/>
          </p:nvPr>
        </p:nvSpPr>
        <p:spPr/>
        <p:txBody>
          <a:bodyPr/>
          <a:lstStyle/>
          <a:p>
            <a:fld id="{FDBB26B8-C07C-433C-AEDB-2953B9F22026}" type="slidenum">
              <a:rPr lang="de-DE" smtClean="0"/>
              <a:t>‹#›</a:t>
            </a:fld>
            <a:endParaRPr lang="de-DE"/>
          </a:p>
        </p:txBody>
      </p:sp>
    </p:spTree>
    <p:extLst>
      <p:ext uri="{BB962C8B-B14F-4D97-AF65-F5344CB8AC3E}">
        <p14:creationId xmlns:p14="http://schemas.microsoft.com/office/powerpoint/2010/main" val="2456671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Thank you</a:t>
            </a:r>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a:solidFill>
                  <a:schemeClr val="tx1"/>
                </a:solidFill>
              </a:rPr>
              <a:t>2020 SAP SE or an SAP affiliate company. All rights reserved.</a:t>
            </a:r>
          </a:p>
        </p:txBody>
      </p:sp>
      <p:sp>
        <p:nvSpPr>
          <p:cNvPr id="7" name="Information_Classification">
            <a:extLst>
              <a:ext uri="{FF2B5EF4-FFF2-40B4-BE49-F238E27FC236}">
                <a16:creationId xmlns:a16="http://schemas.microsoft.com/office/drawing/2014/main" id="{71914731-CB8E-4023-BD60-0C0E438E5235}"/>
              </a:ext>
            </a:extLst>
          </p:cNvPr>
          <p:cNvSpPr txBox="1"/>
          <p:nvPr userDrawn="1"/>
        </p:nvSpPr>
        <p:spPr>
          <a:xfrm>
            <a:off x="10718800" y="6623893"/>
            <a:ext cx="633187"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a:solidFill>
                  <a:schemeClr val="tx1"/>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35002"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a:solidFill>
                  <a:schemeClr val="bg1"/>
                </a:solidFill>
              </a:rPr>
              <a:t>2020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a:solidFill>
                <a:schemeClr val="bg1"/>
              </a:solidFill>
            </a:endParaRPr>
          </a:p>
        </p:txBody>
      </p:sp>
      <p:sp>
        <p:nvSpPr>
          <p:cNvPr id="5" name="Information_Classification"/>
          <p:cNvSpPr txBox="1"/>
          <p:nvPr userDrawn="1"/>
        </p:nvSpPr>
        <p:spPr>
          <a:xfrm>
            <a:off x="10718800" y="6623893"/>
            <a:ext cx="633187"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712" r:id="rId19"/>
    <p:sldLayoutId id="2147483692" r:id="rId20"/>
    <p:sldLayoutId id="2147483674" r:id="rId21"/>
    <p:sldLayoutId id="2147483705" r:id="rId22"/>
    <p:sldLayoutId id="2147483713" r:id="rId23"/>
    <p:sldLayoutId id="2147483754" r:id="rId24"/>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8265"/>
            <a:ext cx="141064" cy="138531"/>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6" y="6561354"/>
            <a:ext cx="381515" cy="92354"/>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2" y="6561354"/>
            <a:ext cx="2269679" cy="92354"/>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375"/>
            <a:ext cx="11186476" cy="423121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116"/>
            <a:ext cx="11186476" cy="369418"/>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2000"/>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
        <p:nvSpPr>
          <p:cNvPr id="16" name="Information_Classification">
            <a:extLst>
              <a:ext uri="{FF2B5EF4-FFF2-40B4-BE49-F238E27FC236}">
                <a16:creationId xmlns:a16="http://schemas.microsoft.com/office/drawing/2014/main" id="{74D7B7CC-EF67-4099-B47F-831F84166791}"/>
              </a:ext>
            </a:extLst>
          </p:cNvPr>
          <p:cNvSpPr txBox="1"/>
          <p:nvPr userDrawn="1"/>
        </p:nvSpPr>
        <p:spPr>
          <a:xfrm>
            <a:off x="10718800" y="6623893"/>
            <a:ext cx="633187"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a:solidFill>
                  <a:schemeClr val="tx1"/>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p>
        </p:txBody>
      </p:sp>
    </p:spTree>
    <p:extLst>
      <p:ext uri="{BB962C8B-B14F-4D97-AF65-F5344CB8AC3E}">
        <p14:creationId xmlns:p14="http://schemas.microsoft.com/office/powerpoint/2010/main" val="110530875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A3E977-8C2A-439A-B22F-E037574BD4CD}"/>
              </a:ext>
            </a:extLst>
          </p:cNvPr>
          <p:cNvSpPr>
            <a:spLocks noGrp="1"/>
          </p:cNvSpPr>
          <p:nvPr>
            <p:ph type="title"/>
          </p:nvPr>
        </p:nvSpPr>
        <p:spPr>
          <a:xfrm>
            <a:off x="838419" y="365210"/>
            <a:ext cx="10518338" cy="1325870"/>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4689807-AFFA-4DAD-8F71-701038ABF292}"/>
              </a:ext>
            </a:extLst>
          </p:cNvPr>
          <p:cNvSpPr>
            <a:spLocks noGrp="1"/>
          </p:cNvSpPr>
          <p:nvPr>
            <p:ph type="body" idx="1"/>
          </p:nvPr>
        </p:nvSpPr>
        <p:spPr>
          <a:xfrm>
            <a:off x="838419" y="1826048"/>
            <a:ext cx="10518338" cy="43523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CD6C128-DF36-48B1-847D-C97467A09DBC}"/>
              </a:ext>
            </a:extLst>
          </p:cNvPr>
          <p:cNvSpPr>
            <a:spLocks noGrp="1"/>
          </p:cNvSpPr>
          <p:nvPr>
            <p:ph type="dt" sz="half" idx="2"/>
          </p:nvPr>
        </p:nvSpPr>
        <p:spPr>
          <a:xfrm>
            <a:off x="838418" y="6357822"/>
            <a:ext cx="2743914"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6A6E9F06-91B6-4EED-819B-D54E07BA2A03}" type="datetimeFigureOut">
              <a:rPr lang="de-DE" smtClean="0"/>
              <a:t>13.12.2020</a:t>
            </a:fld>
            <a:endParaRPr lang="de-DE"/>
          </a:p>
        </p:txBody>
      </p:sp>
      <p:sp>
        <p:nvSpPr>
          <p:cNvPr id="5" name="Footer Placeholder 4">
            <a:extLst>
              <a:ext uri="{FF2B5EF4-FFF2-40B4-BE49-F238E27FC236}">
                <a16:creationId xmlns:a16="http://schemas.microsoft.com/office/drawing/2014/main" id="{B3A0CDEC-5113-4E6A-B940-F5327181F967}"/>
              </a:ext>
            </a:extLst>
          </p:cNvPr>
          <p:cNvSpPr>
            <a:spLocks noGrp="1"/>
          </p:cNvSpPr>
          <p:nvPr>
            <p:ph type="ftr" sz="quarter" idx="3"/>
          </p:nvPr>
        </p:nvSpPr>
        <p:spPr>
          <a:xfrm>
            <a:off x="4039652" y="6357822"/>
            <a:ext cx="4115872"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38AAC2AA-F7A0-4C14-B9B5-9FE4D434F3F0}"/>
              </a:ext>
            </a:extLst>
          </p:cNvPr>
          <p:cNvSpPr>
            <a:spLocks noGrp="1"/>
          </p:cNvSpPr>
          <p:nvPr>
            <p:ph type="sldNum" sz="quarter" idx="4"/>
          </p:nvPr>
        </p:nvSpPr>
        <p:spPr>
          <a:xfrm>
            <a:off x="8612843" y="6357822"/>
            <a:ext cx="2743914"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FDBB26B8-C07C-433C-AEDB-2953B9F22026}" type="slidenum">
              <a:rPr lang="de-DE" smtClean="0"/>
              <a:t>‹#›</a:t>
            </a:fld>
            <a:endParaRPr lang="de-DE"/>
          </a:p>
        </p:txBody>
      </p:sp>
    </p:spTree>
    <p:extLst>
      <p:ext uri="{BB962C8B-B14F-4D97-AF65-F5344CB8AC3E}">
        <p14:creationId xmlns:p14="http://schemas.microsoft.com/office/powerpoint/2010/main" val="112611823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5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46" indent="-228646" algn="l" defTabSz="9145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937" indent="-228646" algn="l" defTabSz="91458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229" indent="-228646" algn="l" defTabSz="91458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520"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811"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onfluence-ibs.wbs.net.sap/pages/viewpage.action?pageId=112084214"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hyperlink" Target="mailto:DL_CD_QM_AUTOMATION_SUPPORT@exchange.sap.corp" TargetMode="External"/><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hyperlink" Target="https://ifp.wdf.sap.corp/sirius/#/program/9343AF7C0A34674985987BF861D1EE8E" TargetMode="Externa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hyperlink" Target="https://ifp.wdf.sap.corp/sirius/#/program/9343AF7C0A34674985987BF861D1EE8E" TargetMode="Externa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6.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1.bin"/><Relationship Id="rId5" Type="http://schemas.openxmlformats.org/officeDocument/2006/relationships/notesSlide" Target="../notesSlides/notesSlide15.xml"/><Relationship Id="rId4"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8.xml"/><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2.xml"/><Relationship Id="rId6" Type="http://schemas.openxmlformats.org/officeDocument/2006/relationships/image" Target="../media/image19.png"/><Relationship Id="rId5" Type="http://schemas.openxmlformats.org/officeDocument/2006/relationships/hyperlink" Target="https://confluence.itc.sap.com/x/pGquBg" TargetMode="External"/><Relationship Id="rId4" Type="http://schemas.openxmlformats.org/officeDocument/2006/relationships/hyperlink" Target="https://confluence.itc.sap.com/x/KWuuB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hyperlink" Target="https://wiki.wdf.sap.corp/wiki/display/cdlibrary/Reporting" TargetMode="Externa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6.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3.xml"/><Relationship Id="rId4"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wiki.wdf.sap.corp/wiki/display/cdlibrary/Requirements+Traceability+in+Zephyr" TargetMode="External"/><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vmlDrawing" Target="../drawings/vmlDrawing4.vml"/><Relationship Id="rId5" Type="http://schemas.openxmlformats.org/officeDocument/2006/relationships/image" Target="../media/image21.w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3" Type="http://schemas.openxmlformats.org/officeDocument/2006/relationships/hyperlink" Target="https://wiki.wdf.sap.corp/wiki/display/ctsm/Code+Review+Guidelines" TargetMode="External"/><Relationship Id="rId2" Type="http://schemas.openxmlformats.org/officeDocument/2006/relationships/hyperlink" Target="https://wiki.wdf.sap.corp/wiki/x/Lty6h" TargetMode="Externa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hyperlink" Target="https://wiki.wdf.sap.corp/wiki/pages/viewpage.action?pageId=1744012341" TargetMode="External"/><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hyperlink" Target="file:///\\cnpvgl000.pvgl.sap.corp\restricted\CD\Projects\SCM_Projects\CTSM\1.SM_Sprints\Sprint6\BurnDownChart-xcy.xlsm" TargetMode="Externa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wiki.wdf.sap.corp/wiki/display/ctsm/Code+Review+Guidelines" TargetMode="External"/><Relationship Id="rId2" Type="http://schemas.openxmlformats.org/officeDocument/2006/relationships/hyperlink" Target="https://confluence-ibs.wbs.net.sap/display/CTSM/Definition+of+Done"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bwMode="gray">
          <a:xfrm>
            <a:off x="328222" y="160955"/>
            <a:ext cx="11539728" cy="2090057"/>
          </a:xfrm>
          <a:prstGeom prst="rect">
            <a:avLst/>
          </a:prstGeom>
          <a:solidFill>
            <a:schemeClr val="bg1">
              <a:alpha val="9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Subtitle 2"/>
          <p:cNvSpPr>
            <a:spLocks noGrp="1"/>
          </p:cNvSpPr>
          <p:nvPr>
            <p:ph type="subTitle" idx="1"/>
          </p:nvPr>
        </p:nvSpPr>
        <p:spPr>
          <a:xfrm>
            <a:off x="469485" y="1465385"/>
            <a:ext cx="11257200" cy="763320"/>
          </a:xfrm>
        </p:spPr>
        <p:txBody>
          <a:bodyPr anchor="b" anchorCtr="0"/>
          <a:lstStyle/>
          <a:p>
            <a:r>
              <a:rPr lang="en-US" sz="1600" dirty="0">
                <a:solidFill>
                  <a:schemeClr val="tx1"/>
                </a:solidFill>
              </a:rPr>
              <a:t>Created by: Holly Reese</a:t>
            </a:r>
          </a:p>
          <a:p>
            <a:r>
              <a:rPr lang="en-US" sz="1600" dirty="0">
                <a:solidFill>
                  <a:schemeClr val="tx1"/>
                </a:solidFill>
              </a:rPr>
              <a:t>Version</a:t>
            </a:r>
            <a:r>
              <a:rPr lang="en-US" sz="1600">
                <a:solidFill>
                  <a:schemeClr val="tx1"/>
                </a:solidFill>
              </a:rPr>
              <a:t>: 0.7 </a:t>
            </a:r>
            <a:r>
              <a:rPr lang="en-US" sz="1600" dirty="0">
                <a:solidFill>
                  <a:schemeClr val="tx1"/>
                </a:solidFill>
              </a:rPr>
              <a:t>(Draft)</a:t>
            </a:r>
            <a:br>
              <a:rPr lang="en-US" sz="1600" dirty="0">
                <a:solidFill>
                  <a:schemeClr val="tx1"/>
                </a:solidFill>
              </a:rPr>
            </a:br>
            <a:r>
              <a:rPr lang="en-US" sz="1600" dirty="0">
                <a:solidFill>
                  <a:schemeClr val="tx1"/>
                </a:solidFill>
              </a:rPr>
              <a:t>Updated </a:t>
            </a:r>
            <a:r>
              <a:rPr lang="en-US" sz="1600">
                <a:solidFill>
                  <a:schemeClr val="tx1"/>
                </a:solidFill>
              </a:rPr>
              <a:t>December 08, </a:t>
            </a:r>
            <a:r>
              <a:rPr lang="en-US" sz="1600" dirty="0">
                <a:solidFill>
                  <a:schemeClr val="tx1"/>
                </a:solidFill>
              </a:rPr>
              <a:t>2020</a:t>
            </a:r>
          </a:p>
        </p:txBody>
      </p:sp>
      <p:sp>
        <p:nvSpPr>
          <p:cNvPr id="2" name="Title 1"/>
          <p:cNvSpPr>
            <a:spLocks noGrp="1"/>
          </p:cNvSpPr>
          <p:nvPr>
            <p:ph type="ctrTitle"/>
          </p:nvPr>
        </p:nvSpPr>
        <p:spPr>
          <a:xfrm>
            <a:off x="469485" y="330651"/>
            <a:ext cx="11406060" cy="1107996"/>
          </a:xfrm>
          <a:noFill/>
        </p:spPr>
        <p:txBody>
          <a:bodyPr/>
          <a:lstStyle/>
          <a:p>
            <a:r>
              <a:rPr lang="en-US" dirty="0"/>
              <a:t>Test Strategy </a:t>
            </a:r>
            <a:br>
              <a:rPr lang="en-US" dirty="0"/>
            </a:br>
            <a:r>
              <a:rPr lang="en-US" dirty="0"/>
              <a:t>Clinical Trials Supply Management (CTSM)</a:t>
            </a:r>
            <a:endParaRPr lang="en-US" b="0" dirty="0"/>
          </a:p>
        </p:txBody>
      </p:sp>
      <p:sp>
        <p:nvSpPr>
          <p:cNvPr id="5" name="ConfidentialFlag"/>
          <p:cNvSpPr txBox="1"/>
          <p:nvPr/>
        </p:nvSpPr>
        <p:spPr>
          <a:xfrm>
            <a:off x="9497568" y="1853530"/>
            <a:ext cx="2229117" cy="246221"/>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600" b="1" kern="0" dirty="0">
                <a:solidFill>
                  <a:srgbClr val="000000"/>
                </a:solidFill>
                <a:latin typeface="Arial" panose="020B0604020202020204" pitchFamily="34" charset="0"/>
                <a:ea typeface="Arial Unicode MS" pitchFamily="34" charset="-128"/>
                <a:cs typeface="Arial Unicode MS" pitchFamily="34" charset="-128"/>
              </a:rPr>
              <a:t>Internal</a:t>
            </a:r>
          </a:p>
        </p:txBody>
      </p:sp>
    </p:spTree>
    <p:extLst>
      <p:ext uri="{BB962C8B-B14F-4D97-AF65-F5344CB8AC3E}">
        <p14:creationId xmlns:p14="http://schemas.microsoft.com/office/powerpoint/2010/main" val="4149193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09F-9FF1-4236-8584-941AC8B7D33C}"/>
              </a:ext>
            </a:extLst>
          </p:cNvPr>
          <p:cNvSpPr>
            <a:spLocks noGrp="1"/>
          </p:cNvSpPr>
          <p:nvPr>
            <p:ph type="ctrTitle"/>
          </p:nvPr>
        </p:nvSpPr>
        <p:spPr/>
        <p:txBody>
          <a:bodyPr/>
          <a:lstStyle/>
          <a:p>
            <a:r>
              <a:rPr lang="en-US" dirty="0"/>
              <a:t>Product Details</a:t>
            </a:r>
            <a:endParaRPr lang="en-DE" dirty="0"/>
          </a:p>
        </p:txBody>
      </p:sp>
      <p:sp>
        <p:nvSpPr>
          <p:cNvPr id="3" name="Text Placeholder 2">
            <a:extLst>
              <a:ext uri="{FF2B5EF4-FFF2-40B4-BE49-F238E27FC236}">
                <a16:creationId xmlns:a16="http://schemas.microsoft.com/office/drawing/2014/main" id="{C5E6DB72-F4DE-4731-8681-ABBEC5D53651}"/>
              </a:ext>
            </a:extLst>
          </p:cNvPr>
          <p:cNvSpPr>
            <a:spLocks noGrp="1"/>
          </p:cNvSpPr>
          <p:nvPr>
            <p:ph type="body" sz="quarter" idx="10"/>
          </p:nvPr>
        </p:nvSpPr>
        <p:spPr/>
        <p:txBody>
          <a:bodyPr/>
          <a:lstStyle/>
          <a:p>
            <a:endParaRPr lang="en-DE" dirty="0"/>
          </a:p>
        </p:txBody>
      </p:sp>
    </p:spTree>
    <p:extLst>
      <p:ext uri="{BB962C8B-B14F-4D97-AF65-F5344CB8AC3E}">
        <p14:creationId xmlns:p14="http://schemas.microsoft.com/office/powerpoint/2010/main" val="11941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CTSM Data Flow &amp; Integration with CTMS and IRT</a:t>
            </a:r>
          </a:p>
        </p:txBody>
      </p:sp>
      <p:pic>
        <p:nvPicPr>
          <p:cNvPr id="8" name="Picture 7">
            <a:extLst>
              <a:ext uri="{FF2B5EF4-FFF2-40B4-BE49-F238E27FC236}">
                <a16:creationId xmlns:a16="http://schemas.microsoft.com/office/drawing/2014/main" id="{4C125DB8-6988-47FB-93E6-1EE8ED7857F5}"/>
              </a:ext>
            </a:extLst>
          </p:cNvPr>
          <p:cNvPicPr>
            <a:picLocks noChangeAspect="1"/>
          </p:cNvPicPr>
          <p:nvPr/>
        </p:nvPicPr>
        <p:blipFill>
          <a:blip r:embed="rId3"/>
          <a:stretch>
            <a:fillRect/>
          </a:stretch>
        </p:blipFill>
        <p:spPr>
          <a:xfrm>
            <a:off x="324000" y="1539991"/>
            <a:ext cx="7782465" cy="4502524"/>
          </a:xfrm>
          <a:prstGeom prst="rect">
            <a:avLst/>
          </a:prstGeom>
        </p:spPr>
      </p:pic>
    </p:spTree>
    <p:extLst>
      <p:ext uri="{BB962C8B-B14F-4D97-AF65-F5344CB8AC3E}">
        <p14:creationId xmlns:p14="http://schemas.microsoft.com/office/powerpoint/2010/main" val="1050885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2013-47A0-4441-906B-949A4CE16A78}"/>
              </a:ext>
            </a:extLst>
          </p:cNvPr>
          <p:cNvSpPr>
            <a:spLocks noGrp="1"/>
          </p:cNvSpPr>
          <p:nvPr>
            <p:ph type="title"/>
          </p:nvPr>
        </p:nvSpPr>
        <p:spPr/>
        <p:txBody>
          <a:bodyPr/>
          <a:lstStyle/>
          <a:p>
            <a:r>
              <a:rPr lang="en-US" dirty="0"/>
              <a:t>Terminologies</a:t>
            </a:r>
          </a:p>
        </p:txBody>
      </p:sp>
      <p:sp>
        <p:nvSpPr>
          <p:cNvPr id="4" name="TextBox 3">
            <a:extLst>
              <a:ext uri="{FF2B5EF4-FFF2-40B4-BE49-F238E27FC236}">
                <a16:creationId xmlns:a16="http://schemas.microsoft.com/office/drawing/2014/main" id="{0B17F4EF-B23E-4E68-A7C6-9A9225CB7318}"/>
              </a:ext>
            </a:extLst>
          </p:cNvPr>
          <p:cNvSpPr txBox="1"/>
          <p:nvPr/>
        </p:nvSpPr>
        <p:spPr>
          <a:xfrm>
            <a:off x="324000" y="1421027"/>
            <a:ext cx="11545200" cy="67710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dirty="0">
                <a:hlinkClick r:id="rId2"/>
              </a:rPr>
              <a:t>IRT Integration (Actual Enrollment)</a:t>
            </a:r>
            <a:endParaRPr lang="en-US" dirty="0"/>
          </a:p>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6546400D-C618-4F9B-9CA7-B7F4B4B4267B}"/>
              </a:ext>
            </a:extLst>
          </p:cNvPr>
          <p:cNvPicPr>
            <a:picLocks noChangeAspect="1"/>
          </p:cNvPicPr>
          <p:nvPr/>
        </p:nvPicPr>
        <p:blipFill>
          <a:blip r:embed="rId3"/>
          <a:stretch>
            <a:fillRect/>
          </a:stretch>
        </p:blipFill>
        <p:spPr>
          <a:xfrm>
            <a:off x="324000" y="1759581"/>
            <a:ext cx="8288659" cy="998633"/>
          </a:xfrm>
          <a:prstGeom prst="rect">
            <a:avLst/>
          </a:prstGeom>
        </p:spPr>
      </p:pic>
    </p:spTree>
    <p:extLst>
      <p:ext uri="{BB962C8B-B14F-4D97-AF65-F5344CB8AC3E}">
        <p14:creationId xmlns:p14="http://schemas.microsoft.com/office/powerpoint/2010/main" val="1979072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09F-9FF1-4236-8584-941AC8B7D33C}"/>
              </a:ext>
            </a:extLst>
          </p:cNvPr>
          <p:cNvSpPr>
            <a:spLocks noGrp="1"/>
          </p:cNvSpPr>
          <p:nvPr>
            <p:ph type="ctrTitle"/>
          </p:nvPr>
        </p:nvSpPr>
        <p:spPr/>
        <p:txBody>
          <a:bodyPr/>
          <a:lstStyle/>
          <a:p>
            <a:r>
              <a:rPr lang="en-US" dirty="0"/>
              <a:t>Overview &amp; Scope</a:t>
            </a:r>
            <a:endParaRPr lang="en-DE" dirty="0"/>
          </a:p>
        </p:txBody>
      </p:sp>
      <p:sp>
        <p:nvSpPr>
          <p:cNvPr id="3" name="Text Placeholder 2">
            <a:extLst>
              <a:ext uri="{FF2B5EF4-FFF2-40B4-BE49-F238E27FC236}">
                <a16:creationId xmlns:a16="http://schemas.microsoft.com/office/drawing/2014/main" id="{C5E6DB72-F4DE-4731-8681-ABBEC5D53651}"/>
              </a:ext>
            </a:extLst>
          </p:cNvPr>
          <p:cNvSpPr>
            <a:spLocks noGrp="1"/>
          </p:cNvSpPr>
          <p:nvPr>
            <p:ph type="body" sz="quarter" idx="10"/>
          </p:nvPr>
        </p:nvSpPr>
        <p:spPr/>
        <p:txBody>
          <a:bodyPr/>
          <a:lstStyle/>
          <a:p>
            <a:r>
              <a:rPr lang="en-US" dirty="0"/>
              <a:t>Timelines, Roles, Methodology, Test Activities</a:t>
            </a:r>
            <a:endParaRPr lang="en-DE" dirty="0"/>
          </a:p>
        </p:txBody>
      </p:sp>
    </p:spTree>
    <p:extLst>
      <p:ext uri="{BB962C8B-B14F-4D97-AF65-F5344CB8AC3E}">
        <p14:creationId xmlns:p14="http://schemas.microsoft.com/office/powerpoint/2010/main" val="2499724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and Responsibilities at SAP</a:t>
            </a:r>
          </a:p>
        </p:txBody>
      </p:sp>
      <p:sp>
        <p:nvSpPr>
          <p:cNvPr id="3" name="Text Placeholder 2"/>
          <p:cNvSpPr>
            <a:spLocks noGrp="1"/>
          </p:cNvSpPr>
          <p:nvPr>
            <p:ph type="body" sz="quarter" idx="4294967295"/>
          </p:nvPr>
        </p:nvSpPr>
        <p:spPr>
          <a:xfrm>
            <a:off x="649287" y="1358821"/>
            <a:ext cx="5884863" cy="1935163"/>
          </a:xfrm>
        </p:spPr>
        <p:txBody>
          <a:bodyPr/>
          <a:lstStyle/>
          <a:p>
            <a:pPr marL="0" lvl="2" indent="0">
              <a:buNone/>
            </a:pPr>
            <a:r>
              <a:rPr lang="en-US" sz="1200" b="1" dirty="0">
                <a:solidFill>
                  <a:srgbClr val="40A3BA"/>
                </a:solidFill>
              </a:rPr>
              <a:t>Product Owner</a:t>
            </a:r>
          </a:p>
          <a:p>
            <a:pPr lvl="3">
              <a:spcBef>
                <a:spcPts val="300"/>
              </a:spcBef>
              <a:buClr>
                <a:srgbClr val="40A3BA"/>
              </a:buClr>
              <a:buFont typeface="Arial" panose="020B0604020202020204" pitchFamily="34" charset="0"/>
              <a:buChar char="•"/>
            </a:pPr>
            <a:r>
              <a:rPr lang="en-US" sz="1100" dirty="0">
                <a:solidFill>
                  <a:srgbClr val="666666"/>
                </a:solidFill>
              </a:rPr>
              <a:t>responsible for the value delivery of the solution</a:t>
            </a:r>
          </a:p>
          <a:p>
            <a:pPr lvl="3">
              <a:spcBef>
                <a:spcPts val="300"/>
              </a:spcBef>
              <a:buClr>
                <a:srgbClr val="40A3BA"/>
              </a:buClr>
              <a:buFont typeface="Arial" panose="020B0604020202020204" pitchFamily="34" charset="0"/>
              <a:buChar char="•"/>
            </a:pPr>
            <a:r>
              <a:rPr lang="en-US" sz="1100" dirty="0">
                <a:solidFill>
                  <a:srgbClr val="666666"/>
                </a:solidFill>
              </a:rPr>
              <a:t>aligns with the customer representative of the end users and the LOB</a:t>
            </a:r>
          </a:p>
          <a:p>
            <a:pPr lvl="3">
              <a:spcBef>
                <a:spcPts val="300"/>
              </a:spcBef>
              <a:buClr>
                <a:srgbClr val="40A3BA"/>
              </a:buClr>
              <a:buFont typeface="Arial" panose="020B0604020202020204" pitchFamily="34" charset="0"/>
              <a:buChar char="•"/>
            </a:pPr>
            <a:r>
              <a:rPr lang="en-US" sz="1100" dirty="0">
                <a:solidFill>
                  <a:srgbClr val="666666"/>
                </a:solidFill>
              </a:rPr>
              <a:t>captures requirements of the customer and target users in the product backlog</a:t>
            </a:r>
          </a:p>
          <a:p>
            <a:pPr lvl="3">
              <a:spcBef>
                <a:spcPts val="300"/>
              </a:spcBef>
              <a:buClr>
                <a:srgbClr val="40A3BA"/>
              </a:buClr>
              <a:buFont typeface="Arial" panose="020B0604020202020204" pitchFamily="34" charset="0"/>
              <a:buChar char="•"/>
            </a:pPr>
            <a:r>
              <a:rPr lang="en-US" sz="1100" dirty="0">
                <a:solidFill>
                  <a:srgbClr val="666666"/>
                </a:solidFill>
              </a:rPr>
              <a:t>estimates efforts, supported by other team members</a:t>
            </a:r>
          </a:p>
          <a:p>
            <a:pPr lvl="3">
              <a:spcBef>
                <a:spcPts val="300"/>
              </a:spcBef>
              <a:buClr>
                <a:srgbClr val="40A3BA"/>
              </a:buClr>
              <a:buFont typeface="Arial" panose="020B0604020202020204" pitchFamily="34" charset="0"/>
              <a:buChar char="•"/>
            </a:pPr>
            <a:r>
              <a:rPr lang="en-US" sz="1100" dirty="0">
                <a:solidFill>
                  <a:srgbClr val="666666"/>
                </a:solidFill>
              </a:rPr>
              <a:t>ensures vision and requirements are understood by the development team</a:t>
            </a:r>
          </a:p>
          <a:p>
            <a:pPr lvl="3">
              <a:spcBef>
                <a:spcPts val="300"/>
              </a:spcBef>
              <a:buClr>
                <a:srgbClr val="40A3BA"/>
              </a:buClr>
              <a:buFont typeface="Arial" panose="020B0604020202020204" pitchFamily="34" charset="0"/>
              <a:buChar char="•"/>
            </a:pPr>
            <a:r>
              <a:rPr lang="en-US" sz="1100" dirty="0">
                <a:solidFill>
                  <a:srgbClr val="666666"/>
                </a:solidFill>
              </a:rPr>
              <a:t>accepts or rejects work results of sprints </a:t>
            </a:r>
          </a:p>
          <a:p>
            <a:pPr lvl="3">
              <a:spcBef>
                <a:spcPts val="300"/>
              </a:spcBef>
              <a:buClr>
                <a:srgbClr val="40A3BA"/>
              </a:buClr>
              <a:buFont typeface="Arial" panose="020B0604020202020204" pitchFamily="34" charset="0"/>
              <a:buChar char="•"/>
            </a:pPr>
            <a:r>
              <a:rPr lang="en-US" sz="1100" dirty="0">
                <a:solidFill>
                  <a:srgbClr val="666666"/>
                </a:solidFill>
              </a:rPr>
              <a:t>makes final decision for tough solution decisions</a:t>
            </a:r>
          </a:p>
        </p:txBody>
      </p:sp>
      <p:sp>
        <p:nvSpPr>
          <p:cNvPr id="5" name="Text Placeholder 4"/>
          <p:cNvSpPr>
            <a:spLocks noGrp="1"/>
          </p:cNvSpPr>
          <p:nvPr>
            <p:ph type="body" sz="quarter" idx="4294967295"/>
          </p:nvPr>
        </p:nvSpPr>
        <p:spPr>
          <a:xfrm>
            <a:off x="6534150" y="1425575"/>
            <a:ext cx="5156327" cy="1935163"/>
          </a:xfrm>
        </p:spPr>
        <p:txBody>
          <a:bodyPr/>
          <a:lstStyle/>
          <a:p>
            <a:pPr marL="0" lvl="2" indent="0">
              <a:buNone/>
            </a:pPr>
            <a:r>
              <a:rPr lang="en-US" sz="1200" b="1" dirty="0">
                <a:solidFill>
                  <a:srgbClr val="40A3BA"/>
                </a:solidFill>
              </a:rPr>
              <a:t>Scrum Master</a:t>
            </a:r>
            <a:endParaRPr lang="en-US" sz="1200" dirty="0">
              <a:solidFill>
                <a:srgbClr val="40A3BA"/>
              </a:solidFill>
            </a:endParaRPr>
          </a:p>
          <a:p>
            <a:pPr lvl="3">
              <a:buClr>
                <a:srgbClr val="40A3BA"/>
              </a:buClr>
              <a:buFont typeface="Arial" panose="020B0604020202020204" pitchFamily="34" charset="0"/>
              <a:buChar char="•"/>
            </a:pPr>
            <a:r>
              <a:rPr lang="en-US" sz="1100" dirty="0">
                <a:solidFill>
                  <a:schemeClr val="tx1">
                    <a:lumMod val="65000"/>
                    <a:lumOff val="35000"/>
                  </a:schemeClr>
                </a:solidFill>
              </a:rPr>
              <a:t>is a servant leader</a:t>
            </a:r>
          </a:p>
          <a:p>
            <a:pPr lvl="3">
              <a:buClr>
                <a:srgbClr val="40A3BA"/>
              </a:buClr>
              <a:buFont typeface="Arial" panose="020B0604020202020204" pitchFamily="34" charset="0"/>
              <a:buChar char="•"/>
            </a:pPr>
            <a:r>
              <a:rPr lang="en-US" sz="1100" dirty="0">
                <a:solidFill>
                  <a:schemeClr val="tx1">
                    <a:lumMod val="65000"/>
                    <a:lumOff val="35000"/>
                  </a:schemeClr>
                </a:solidFill>
              </a:rPr>
              <a:t>is responsible for the scrum process</a:t>
            </a:r>
          </a:p>
          <a:p>
            <a:pPr lvl="3">
              <a:buClr>
                <a:srgbClr val="40A3BA"/>
              </a:buClr>
              <a:buFont typeface="Arial" panose="020B0604020202020204" pitchFamily="34" charset="0"/>
              <a:buChar char="•"/>
            </a:pPr>
            <a:r>
              <a:rPr lang="en-US" sz="1100" dirty="0">
                <a:solidFill>
                  <a:schemeClr val="tx1">
                    <a:lumMod val="65000"/>
                    <a:lumOff val="35000"/>
                  </a:schemeClr>
                </a:solidFill>
              </a:rPr>
              <a:t>empowers and protects the team</a:t>
            </a:r>
          </a:p>
          <a:p>
            <a:pPr lvl="3">
              <a:buClr>
                <a:srgbClr val="40A3BA"/>
              </a:buClr>
              <a:buFont typeface="Arial" panose="020B0604020202020204" pitchFamily="34" charset="0"/>
              <a:buChar char="•"/>
            </a:pPr>
            <a:r>
              <a:rPr lang="en-US" sz="1100" dirty="0">
                <a:solidFill>
                  <a:schemeClr val="tx1">
                    <a:lumMod val="65000"/>
                    <a:lumOff val="35000"/>
                  </a:schemeClr>
                </a:solidFill>
              </a:rPr>
              <a:t>is coach and facilitator for the development team and the product owner</a:t>
            </a:r>
          </a:p>
          <a:p>
            <a:pPr lvl="3">
              <a:buClr>
                <a:srgbClr val="40A3BA"/>
              </a:buClr>
              <a:buFont typeface="Arial" panose="020B0604020202020204" pitchFamily="34" charset="0"/>
              <a:buChar char="•"/>
            </a:pPr>
            <a:r>
              <a:rPr lang="en-US" sz="1100" dirty="0">
                <a:solidFill>
                  <a:schemeClr val="tx1">
                    <a:lumMod val="65000"/>
                    <a:lumOff val="35000"/>
                  </a:schemeClr>
                </a:solidFill>
              </a:rPr>
              <a:t>is responsible to address and remove impediments</a:t>
            </a:r>
          </a:p>
          <a:p>
            <a:pPr lvl="3">
              <a:buClr>
                <a:srgbClr val="40A3BA"/>
              </a:buClr>
              <a:buFont typeface="Arial" panose="020B0604020202020204" pitchFamily="34" charset="0"/>
              <a:buChar char="•"/>
            </a:pPr>
            <a:r>
              <a:rPr lang="en-US" sz="1100" dirty="0">
                <a:solidFill>
                  <a:schemeClr val="tx1">
                    <a:lumMod val="65000"/>
                    <a:lumOff val="35000"/>
                  </a:schemeClr>
                </a:solidFill>
              </a:rPr>
              <a:t>is responsible to improve scrum process (velocity)</a:t>
            </a:r>
          </a:p>
          <a:p>
            <a:pPr lvl="3">
              <a:buClr>
                <a:srgbClr val="40A3BA"/>
              </a:buClr>
              <a:buFont typeface="Arial" panose="020B0604020202020204" pitchFamily="34" charset="0"/>
              <a:buChar char="•"/>
            </a:pPr>
            <a:r>
              <a:rPr lang="en-US" sz="1100" dirty="0">
                <a:solidFill>
                  <a:schemeClr val="tx1">
                    <a:lumMod val="65000"/>
                    <a:lumOff val="35000"/>
                  </a:schemeClr>
                </a:solidFill>
              </a:rPr>
              <a:t>has veto power against product owner and other stakeholders if scrum rules would be broken or the team is strongly affected</a:t>
            </a:r>
          </a:p>
          <a:p>
            <a:endParaRPr lang="en-US" sz="1100" dirty="0"/>
          </a:p>
        </p:txBody>
      </p:sp>
      <p:sp>
        <p:nvSpPr>
          <p:cNvPr id="6" name="Text Placeholder 2"/>
          <p:cNvSpPr txBox="1">
            <a:spLocks/>
          </p:cNvSpPr>
          <p:nvPr/>
        </p:nvSpPr>
        <p:spPr bwMode="gray">
          <a:xfrm>
            <a:off x="649287" y="3620245"/>
            <a:ext cx="5219551" cy="23795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a:buFont typeface="Wingdings" pitchFamily="2" charset="2"/>
              <a:buNone/>
            </a:pPr>
            <a:r>
              <a:rPr lang="en-US" sz="1200" b="1" dirty="0">
                <a:solidFill>
                  <a:srgbClr val="40A3BA"/>
                </a:solidFill>
              </a:rPr>
              <a:t>Project Manager /Program manager</a:t>
            </a:r>
            <a:endParaRPr lang="en-US" sz="1200" dirty="0">
              <a:solidFill>
                <a:srgbClr val="40A3BA"/>
              </a:solidFill>
            </a:endParaRPr>
          </a:p>
          <a:p>
            <a:pPr lvl="3">
              <a:buClr>
                <a:srgbClr val="40A3BA"/>
              </a:buClr>
              <a:buFont typeface="Arial" pitchFamily="34" charset="0"/>
              <a:buChar char="•"/>
            </a:pPr>
            <a:r>
              <a:rPr lang="en-US" sz="1100" dirty="0">
                <a:solidFill>
                  <a:schemeClr val="tx1">
                    <a:lumMod val="65000"/>
                    <a:lumOff val="35000"/>
                  </a:schemeClr>
                </a:solidFill>
              </a:rPr>
              <a:t>manages communication to and alignment of project stakeholders</a:t>
            </a:r>
          </a:p>
          <a:p>
            <a:pPr lvl="3">
              <a:buClr>
                <a:srgbClr val="40A3BA"/>
              </a:buClr>
              <a:buFont typeface="Arial" pitchFamily="34" charset="0"/>
              <a:buChar char="•"/>
            </a:pPr>
            <a:r>
              <a:rPr lang="en-US" sz="1100" dirty="0">
                <a:solidFill>
                  <a:schemeClr val="tx1">
                    <a:lumMod val="65000"/>
                    <a:lumOff val="35000"/>
                  </a:schemeClr>
                </a:solidFill>
              </a:rPr>
              <a:t>aligns with customer project manager for budgets and timelines</a:t>
            </a:r>
          </a:p>
          <a:p>
            <a:pPr lvl="3">
              <a:buClr>
                <a:srgbClr val="40A3BA"/>
              </a:buClr>
              <a:buFont typeface="Arial" pitchFamily="34" charset="0"/>
              <a:buChar char="•"/>
            </a:pPr>
            <a:r>
              <a:rPr lang="en-US" sz="1100" dirty="0">
                <a:solidFill>
                  <a:schemeClr val="tx1">
                    <a:lumMod val="65000"/>
                    <a:lumOff val="35000"/>
                  </a:schemeClr>
                </a:solidFill>
              </a:rPr>
              <a:t>responsible for cost management (budget &amp; controlling) of the project</a:t>
            </a:r>
          </a:p>
          <a:p>
            <a:pPr lvl="3">
              <a:buClr>
                <a:srgbClr val="40A3BA"/>
              </a:buClr>
              <a:buFont typeface="Arial" pitchFamily="34" charset="0"/>
              <a:buChar char="•"/>
            </a:pPr>
            <a:r>
              <a:rPr lang="en-US" sz="1100" dirty="0">
                <a:solidFill>
                  <a:schemeClr val="tx1">
                    <a:lumMod val="65000"/>
                    <a:lumOff val="35000"/>
                  </a:schemeClr>
                </a:solidFill>
              </a:rPr>
              <a:t>manages project risks </a:t>
            </a:r>
          </a:p>
          <a:p>
            <a:pPr lvl="3">
              <a:buClr>
                <a:srgbClr val="40A3BA"/>
              </a:buClr>
              <a:buFont typeface="Arial" pitchFamily="34" charset="0"/>
              <a:buChar char="•"/>
            </a:pPr>
            <a:r>
              <a:rPr lang="en-US" sz="1100" dirty="0">
                <a:solidFill>
                  <a:schemeClr val="tx1">
                    <a:lumMod val="65000"/>
                    <a:lumOff val="35000"/>
                  </a:schemeClr>
                </a:solidFill>
              </a:rPr>
              <a:t>ensures staffing, and compliance to regulations</a:t>
            </a:r>
          </a:p>
          <a:p>
            <a:pPr lvl="3">
              <a:buClr>
                <a:srgbClr val="40A3BA"/>
              </a:buClr>
              <a:buFont typeface="Arial" pitchFamily="34" charset="0"/>
              <a:buChar char="•"/>
            </a:pPr>
            <a:r>
              <a:rPr lang="en-US" sz="1100" dirty="0">
                <a:solidFill>
                  <a:schemeClr val="tx1">
                    <a:lumMod val="65000"/>
                    <a:lumOff val="35000"/>
                  </a:schemeClr>
                </a:solidFill>
              </a:rPr>
              <a:t>organizes customer and team interactions such as milestone reviews </a:t>
            </a:r>
          </a:p>
          <a:p>
            <a:endParaRPr lang="en-US" sz="1100" dirty="0"/>
          </a:p>
        </p:txBody>
      </p:sp>
      <p:sp>
        <p:nvSpPr>
          <p:cNvPr id="7" name="Text Placeholder 3"/>
          <p:cNvSpPr txBox="1">
            <a:spLocks/>
          </p:cNvSpPr>
          <p:nvPr/>
        </p:nvSpPr>
        <p:spPr bwMode="gray">
          <a:xfrm>
            <a:off x="6534150" y="3779271"/>
            <a:ext cx="5016703" cy="2061458"/>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a:buFont typeface="Wingdings" pitchFamily="2" charset="2"/>
              <a:buNone/>
            </a:pPr>
            <a:r>
              <a:rPr lang="en-US" sz="1200" b="1" dirty="0">
                <a:solidFill>
                  <a:srgbClr val="40A3BA"/>
                </a:solidFill>
              </a:rPr>
              <a:t>Architect</a:t>
            </a:r>
            <a:endParaRPr lang="en-US" sz="1200" dirty="0">
              <a:solidFill>
                <a:srgbClr val="40A3BA"/>
              </a:solidFill>
            </a:endParaRPr>
          </a:p>
          <a:p>
            <a:pPr lvl="4">
              <a:spcBef>
                <a:spcPts val="200"/>
              </a:spcBef>
              <a:buClr>
                <a:srgbClr val="00B0F0"/>
              </a:buClr>
              <a:buFont typeface="Arial" panose="020B0604020202020204" pitchFamily="34" charset="0"/>
              <a:buChar char="•"/>
            </a:pPr>
            <a:r>
              <a:rPr lang="en-US" sz="1100" dirty="0">
                <a:solidFill>
                  <a:srgbClr val="595959"/>
                </a:solidFill>
              </a:rPr>
              <a:t>defines the overall technical solution architecture (incl. determination of UI technologies)</a:t>
            </a:r>
          </a:p>
          <a:p>
            <a:pPr lvl="4">
              <a:spcBef>
                <a:spcPts val="200"/>
              </a:spcBef>
              <a:buClr>
                <a:srgbClr val="00B0F0"/>
              </a:buClr>
              <a:buFont typeface="Arial" panose="020B0604020202020204" pitchFamily="34" charset="0"/>
              <a:buChar char="•"/>
            </a:pPr>
            <a:r>
              <a:rPr lang="en-US" sz="1100" dirty="0">
                <a:solidFill>
                  <a:srgbClr val="595959"/>
                </a:solidFill>
              </a:rPr>
              <a:t>makes high-level software design decisions and aligns with customer</a:t>
            </a:r>
          </a:p>
          <a:p>
            <a:pPr lvl="4">
              <a:spcBef>
                <a:spcPts val="200"/>
              </a:spcBef>
              <a:buClr>
                <a:srgbClr val="00B0F0"/>
              </a:buClr>
              <a:buFont typeface="Arial" panose="020B0604020202020204" pitchFamily="34" charset="0"/>
              <a:buChar char="•"/>
            </a:pPr>
            <a:r>
              <a:rPr lang="en-US" sz="1100" dirty="0">
                <a:solidFill>
                  <a:srgbClr val="595959"/>
                </a:solidFill>
              </a:rPr>
              <a:t>manages architecture alignment in the large scrum of scrum settings</a:t>
            </a:r>
          </a:p>
          <a:p>
            <a:pPr lvl="4">
              <a:spcBef>
                <a:spcPts val="200"/>
              </a:spcBef>
              <a:buClr>
                <a:srgbClr val="00B0F0"/>
              </a:buClr>
              <a:buFont typeface="Arial" panose="020B0604020202020204" pitchFamily="34" charset="0"/>
              <a:buChar char="•"/>
            </a:pPr>
            <a:r>
              <a:rPr lang="en-US" sz="1100" dirty="0">
                <a:solidFill>
                  <a:srgbClr val="595959"/>
                </a:solidFill>
              </a:rPr>
              <a:t>leads the development team with technical expertise</a:t>
            </a:r>
          </a:p>
          <a:p>
            <a:pPr lvl="4">
              <a:spcBef>
                <a:spcPts val="200"/>
              </a:spcBef>
              <a:buClr>
                <a:srgbClr val="00B0F0"/>
              </a:buClr>
              <a:buFont typeface="Arial" panose="020B0604020202020204" pitchFamily="34" charset="0"/>
              <a:buChar char="•"/>
            </a:pPr>
            <a:r>
              <a:rPr lang="en-US" sz="1100" dirty="0">
                <a:solidFill>
                  <a:srgbClr val="595959"/>
                </a:solidFill>
              </a:rPr>
              <a:t>supports product owner creating effort estimates</a:t>
            </a:r>
          </a:p>
          <a:p>
            <a:pPr lvl="4">
              <a:spcBef>
                <a:spcPts val="200"/>
              </a:spcBef>
              <a:buClr>
                <a:srgbClr val="00B0F0"/>
              </a:buClr>
              <a:buFont typeface="Arial" panose="020B0604020202020204" pitchFamily="34" charset="0"/>
              <a:buChar char="•"/>
            </a:pPr>
            <a:r>
              <a:rPr lang="en-US" sz="1100" dirty="0">
                <a:solidFill>
                  <a:srgbClr val="595959"/>
                </a:solidFill>
              </a:rPr>
              <a:t>coaches and reviews the work of junior developers</a:t>
            </a:r>
          </a:p>
          <a:p>
            <a:endParaRPr lang="en-US" sz="1100" dirty="0"/>
          </a:p>
        </p:txBody>
      </p:sp>
    </p:spTree>
    <p:extLst>
      <p:ext uri="{BB962C8B-B14F-4D97-AF65-F5344CB8AC3E}">
        <p14:creationId xmlns:p14="http://schemas.microsoft.com/office/powerpoint/2010/main" val="2753678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And Responsibilities at SAP – Cont’d</a:t>
            </a:r>
          </a:p>
        </p:txBody>
      </p:sp>
      <p:sp>
        <p:nvSpPr>
          <p:cNvPr id="3" name="Text Placeholder 2"/>
          <p:cNvSpPr>
            <a:spLocks noGrp="1"/>
          </p:cNvSpPr>
          <p:nvPr>
            <p:ph type="body" sz="quarter" idx="4294967295"/>
          </p:nvPr>
        </p:nvSpPr>
        <p:spPr>
          <a:xfrm>
            <a:off x="647351" y="1341438"/>
            <a:ext cx="5449888" cy="5024437"/>
          </a:xfrm>
        </p:spPr>
        <p:txBody>
          <a:bodyPr/>
          <a:lstStyle/>
          <a:p>
            <a:pPr marL="0" lvl="2" indent="0">
              <a:buNone/>
            </a:pPr>
            <a:r>
              <a:rPr lang="en-US" sz="1200" b="1" dirty="0">
                <a:solidFill>
                  <a:srgbClr val="40A3BA"/>
                </a:solidFill>
              </a:rPr>
              <a:t>Quality Mgr. / Tester</a:t>
            </a:r>
            <a:endParaRPr lang="en-US" sz="1200" dirty="0">
              <a:solidFill>
                <a:srgbClr val="40A3BA"/>
              </a:solidFill>
            </a:endParaRPr>
          </a:p>
          <a:p>
            <a:pPr lvl="4">
              <a:buClr>
                <a:schemeClr val="accent3">
                  <a:lumMod val="60000"/>
                  <a:lumOff val="40000"/>
                </a:schemeClr>
              </a:buClr>
              <a:buFont typeface="Arial" panose="020B0604020202020204" pitchFamily="34" charset="0"/>
              <a:buChar char="•"/>
            </a:pPr>
            <a:r>
              <a:rPr lang="en-US" sz="1100" dirty="0">
                <a:solidFill>
                  <a:schemeClr val="tx1">
                    <a:lumMod val="65000"/>
                    <a:lumOff val="35000"/>
                  </a:schemeClr>
                </a:solidFill>
              </a:rPr>
              <a:t>coordinates the quality assurance activities for the solution</a:t>
            </a:r>
          </a:p>
          <a:p>
            <a:pPr lvl="4">
              <a:buClr>
                <a:srgbClr val="00B0F0"/>
              </a:buClr>
              <a:buFont typeface="Arial" panose="020B0604020202020204" pitchFamily="34" charset="0"/>
              <a:buChar char="•"/>
            </a:pPr>
            <a:r>
              <a:rPr lang="en-US" sz="1100" dirty="0">
                <a:solidFill>
                  <a:schemeClr val="tx1">
                    <a:lumMod val="65000"/>
                    <a:lumOff val="35000"/>
                  </a:schemeClr>
                </a:solidFill>
              </a:rPr>
              <a:t>plans testing, code reviews, and standards compliance</a:t>
            </a:r>
          </a:p>
          <a:p>
            <a:pPr lvl="4">
              <a:buClr>
                <a:srgbClr val="00B0F0"/>
              </a:buClr>
              <a:buFont typeface="Arial" panose="020B0604020202020204" pitchFamily="34" charset="0"/>
              <a:buChar char="•"/>
            </a:pPr>
            <a:r>
              <a:rPr lang="en-US" sz="1100" dirty="0">
                <a:solidFill>
                  <a:schemeClr val="tx1">
                    <a:lumMod val="65000"/>
                    <a:lumOff val="35000"/>
                  </a:schemeClr>
                </a:solidFill>
              </a:rPr>
              <a:t>tracks and reports quality status</a:t>
            </a:r>
          </a:p>
          <a:p>
            <a:pPr lvl="4">
              <a:buClr>
                <a:srgbClr val="00B0F0"/>
              </a:buClr>
              <a:buFont typeface="Arial" panose="020B0604020202020204" pitchFamily="34" charset="0"/>
              <a:buChar char="•"/>
            </a:pPr>
            <a:r>
              <a:rPr lang="en-US" sz="1100" dirty="0">
                <a:solidFill>
                  <a:schemeClr val="tx1">
                    <a:lumMod val="65000"/>
                    <a:lumOff val="35000"/>
                  </a:schemeClr>
                </a:solidFill>
              </a:rPr>
              <a:t>executes repetitive tests in sprints</a:t>
            </a:r>
          </a:p>
          <a:p>
            <a:pPr lvl="4">
              <a:buClr>
                <a:srgbClr val="00B0F0"/>
              </a:buClr>
              <a:buFont typeface="Arial" panose="020B0604020202020204" pitchFamily="34" charset="0"/>
              <a:buChar char="•"/>
            </a:pPr>
            <a:r>
              <a:rPr lang="en-US" sz="1100" dirty="0">
                <a:solidFill>
                  <a:schemeClr val="tx1">
                    <a:lumMod val="65000"/>
                    <a:lumOff val="35000"/>
                  </a:schemeClr>
                </a:solidFill>
              </a:rPr>
              <a:t>designs and runs automated tests in sprints</a:t>
            </a:r>
          </a:p>
          <a:p>
            <a:pPr lvl="4">
              <a:buClr>
                <a:srgbClr val="00B0F0"/>
              </a:buClr>
              <a:buFont typeface="Arial" panose="020B0604020202020204" pitchFamily="34" charset="0"/>
              <a:buChar char="•"/>
            </a:pPr>
            <a:r>
              <a:rPr lang="en-US" sz="1100" dirty="0">
                <a:solidFill>
                  <a:schemeClr val="tx1">
                    <a:lumMod val="65000"/>
                    <a:lumOff val="35000"/>
                  </a:schemeClr>
                </a:solidFill>
              </a:rPr>
              <a:t>often tests integration aspects of the features</a:t>
            </a:r>
          </a:p>
          <a:p>
            <a:pPr lvl="4">
              <a:buClr>
                <a:srgbClr val="00B0F0"/>
              </a:buClr>
              <a:buFont typeface="Arial" panose="020B0604020202020204" pitchFamily="34" charset="0"/>
              <a:buChar char="•"/>
            </a:pPr>
            <a:endParaRPr lang="en-US" sz="1100" dirty="0">
              <a:solidFill>
                <a:schemeClr val="tx1">
                  <a:lumMod val="65000"/>
                  <a:lumOff val="35000"/>
                </a:schemeClr>
              </a:solidFill>
            </a:endParaRPr>
          </a:p>
          <a:p>
            <a:pPr marL="0" lvl="2" indent="0">
              <a:buNone/>
            </a:pPr>
            <a:endParaRPr lang="en-US" sz="1200" b="1" dirty="0">
              <a:solidFill>
                <a:srgbClr val="40A3BA"/>
              </a:solidFill>
            </a:endParaRPr>
          </a:p>
          <a:p>
            <a:pPr marL="0" lvl="2" indent="0">
              <a:buNone/>
            </a:pPr>
            <a:r>
              <a:rPr lang="en-US" sz="1200" b="1" dirty="0">
                <a:solidFill>
                  <a:srgbClr val="40A3BA"/>
                </a:solidFill>
              </a:rPr>
              <a:t>Information Developer</a:t>
            </a:r>
            <a:endParaRPr lang="en-US" sz="1200" dirty="0">
              <a:solidFill>
                <a:srgbClr val="40A3BA"/>
              </a:solidFill>
            </a:endParaRPr>
          </a:p>
          <a:p>
            <a:pPr lvl="4">
              <a:buClr>
                <a:schemeClr val="accent3">
                  <a:lumMod val="60000"/>
                  <a:lumOff val="40000"/>
                </a:schemeClr>
              </a:buClr>
              <a:buFont typeface="Arial" panose="020B0604020202020204" pitchFamily="34" charset="0"/>
              <a:buChar char="•"/>
            </a:pPr>
            <a:r>
              <a:rPr lang="en-US" sz="1100" dirty="0">
                <a:solidFill>
                  <a:schemeClr val="tx1">
                    <a:lumMod val="65000"/>
                    <a:lumOff val="35000"/>
                  </a:schemeClr>
                </a:solidFill>
              </a:rPr>
              <a:t>defines the User Assistance concept in collaboration with development</a:t>
            </a:r>
          </a:p>
          <a:p>
            <a:pPr lvl="4">
              <a:buClr>
                <a:schemeClr val="accent3">
                  <a:lumMod val="60000"/>
                  <a:lumOff val="40000"/>
                </a:schemeClr>
              </a:buClr>
              <a:buFont typeface="Arial" panose="020B0604020202020204" pitchFamily="34" charset="0"/>
              <a:buChar char="•"/>
            </a:pPr>
            <a:r>
              <a:rPr lang="en-US" sz="1100" dirty="0">
                <a:solidFill>
                  <a:schemeClr val="tx1">
                    <a:lumMod val="65000"/>
                    <a:lumOff val="35000"/>
                  </a:schemeClr>
                </a:solidFill>
              </a:rPr>
              <a:t>collaborates with UX to review mockups, ensuring usability and clarity of all UI texts</a:t>
            </a:r>
          </a:p>
          <a:p>
            <a:pPr lvl="4">
              <a:buClr>
                <a:schemeClr val="accent3">
                  <a:lumMod val="60000"/>
                  <a:lumOff val="40000"/>
                </a:schemeClr>
              </a:buClr>
              <a:buFont typeface="Arial" panose="020B0604020202020204" pitchFamily="34" charset="0"/>
              <a:buChar char="•"/>
            </a:pPr>
            <a:r>
              <a:rPr lang="en-US" sz="1100" dirty="0">
                <a:solidFill>
                  <a:schemeClr val="tx1">
                    <a:lumMod val="65000"/>
                    <a:lumOff val="35000"/>
                  </a:schemeClr>
                </a:solidFill>
              </a:rPr>
              <a:t>researches and creates terms and glossary definitions, ensuring consistency of terminology</a:t>
            </a:r>
          </a:p>
          <a:p>
            <a:pPr lvl="4">
              <a:buClr>
                <a:schemeClr val="accent3">
                  <a:lumMod val="60000"/>
                  <a:lumOff val="40000"/>
                </a:schemeClr>
              </a:buClr>
              <a:buFont typeface="Arial" panose="020B0604020202020204" pitchFamily="34" charset="0"/>
              <a:buChar char="•"/>
            </a:pPr>
            <a:r>
              <a:rPr lang="en-US" sz="1100" dirty="0">
                <a:solidFill>
                  <a:schemeClr val="tx1">
                    <a:lumMod val="65000"/>
                    <a:lumOff val="35000"/>
                  </a:schemeClr>
                </a:solidFill>
              </a:rPr>
              <a:t>ensures the creation of high-quality, intuitive UI texts</a:t>
            </a:r>
          </a:p>
          <a:p>
            <a:pPr lvl="4">
              <a:buClr>
                <a:schemeClr val="accent3">
                  <a:lumMod val="60000"/>
                  <a:lumOff val="40000"/>
                </a:schemeClr>
              </a:buClr>
              <a:buFont typeface="Arial" panose="020B0604020202020204" pitchFamily="34" charset="0"/>
              <a:buChar char="•"/>
            </a:pPr>
            <a:r>
              <a:rPr lang="en-US" sz="1100" dirty="0">
                <a:solidFill>
                  <a:schemeClr val="tx1">
                    <a:lumMod val="65000"/>
                    <a:lumOff val="35000"/>
                  </a:schemeClr>
                </a:solidFill>
              </a:rPr>
              <a:t>creates all in-scope end-user documentation</a:t>
            </a:r>
          </a:p>
          <a:p>
            <a:pPr lvl="4">
              <a:buClr>
                <a:schemeClr val="accent3">
                  <a:lumMod val="60000"/>
                  <a:lumOff val="40000"/>
                </a:schemeClr>
              </a:buClr>
              <a:buFont typeface="Arial" panose="020B0604020202020204" pitchFamily="34" charset="0"/>
              <a:buChar char="•"/>
            </a:pPr>
            <a:r>
              <a:rPr lang="en-US" sz="1100" dirty="0">
                <a:solidFill>
                  <a:schemeClr val="tx1">
                    <a:lumMod val="65000"/>
                    <a:lumOff val="35000"/>
                  </a:schemeClr>
                </a:solidFill>
              </a:rPr>
              <a:t>creates all in-scope documentation targeted at the implementation team, system administrators, and power users (for example, Admin Guides, Customizing documentation, Solution Manager content)</a:t>
            </a:r>
          </a:p>
          <a:p>
            <a:pPr lvl="4">
              <a:buClr>
                <a:schemeClr val="accent3">
                  <a:lumMod val="60000"/>
                  <a:lumOff val="40000"/>
                </a:schemeClr>
              </a:buClr>
              <a:buFont typeface="Arial" panose="020B0604020202020204" pitchFamily="34" charset="0"/>
              <a:buChar char="•"/>
            </a:pPr>
            <a:r>
              <a:rPr lang="en-US" sz="1100" dirty="0">
                <a:solidFill>
                  <a:schemeClr val="tx1">
                    <a:lumMod val="65000"/>
                    <a:lumOff val="35000"/>
                  </a:schemeClr>
                </a:solidFill>
              </a:rPr>
              <a:t>coordinates translation with the SLS translation team</a:t>
            </a:r>
          </a:p>
          <a:p>
            <a:pPr lvl="4">
              <a:buClr>
                <a:schemeClr val="accent3">
                  <a:lumMod val="60000"/>
                  <a:lumOff val="40000"/>
                </a:schemeClr>
              </a:buClr>
              <a:buFont typeface="Arial" panose="020B0604020202020204" pitchFamily="34" charset="0"/>
              <a:buChar char="•"/>
            </a:pPr>
            <a:r>
              <a:rPr lang="en-US" sz="1100" dirty="0">
                <a:solidFill>
                  <a:schemeClr val="tx1">
                    <a:lumMod val="65000"/>
                    <a:lumOff val="35000"/>
                  </a:schemeClr>
                </a:solidFill>
              </a:rPr>
              <a:t>assists in testing as needed</a:t>
            </a:r>
          </a:p>
          <a:p>
            <a:pPr lvl="4">
              <a:buClr>
                <a:srgbClr val="00B0F0"/>
              </a:buClr>
              <a:buFont typeface="Arial" panose="020B0604020202020204" pitchFamily="34" charset="0"/>
              <a:buChar char="•"/>
            </a:pPr>
            <a:endParaRPr lang="en-US" sz="1100" dirty="0">
              <a:solidFill>
                <a:schemeClr val="tx1">
                  <a:lumMod val="65000"/>
                  <a:lumOff val="35000"/>
                </a:schemeClr>
              </a:solidFill>
            </a:endParaRPr>
          </a:p>
          <a:p>
            <a:endParaRPr lang="en-US" sz="1400" dirty="0"/>
          </a:p>
        </p:txBody>
      </p:sp>
      <p:sp>
        <p:nvSpPr>
          <p:cNvPr id="4" name="Text Placeholder 3"/>
          <p:cNvSpPr>
            <a:spLocks noGrp="1"/>
          </p:cNvSpPr>
          <p:nvPr>
            <p:ph type="body" sz="quarter" idx="4294967295"/>
          </p:nvPr>
        </p:nvSpPr>
        <p:spPr>
          <a:xfrm>
            <a:off x="6751638" y="1341438"/>
            <a:ext cx="5443537" cy="4392612"/>
          </a:xfrm>
        </p:spPr>
        <p:txBody>
          <a:bodyPr/>
          <a:lstStyle/>
          <a:p>
            <a:pPr marL="0" lvl="2" indent="0">
              <a:buNone/>
            </a:pPr>
            <a:r>
              <a:rPr lang="en-US" sz="1200" b="1" dirty="0">
                <a:solidFill>
                  <a:srgbClr val="40A3BA"/>
                </a:solidFill>
              </a:rPr>
              <a:t>Developer</a:t>
            </a:r>
            <a:endParaRPr lang="en-US" sz="1200" dirty="0">
              <a:solidFill>
                <a:srgbClr val="40A3BA"/>
              </a:solidFill>
            </a:endParaRPr>
          </a:p>
          <a:p>
            <a:pPr lvl="4">
              <a:buClr>
                <a:srgbClr val="00B0F0"/>
              </a:buClr>
              <a:buFont typeface="Arial" panose="020B0604020202020204" pitchFamily="34" charset="0"/>
              <a:buChar char="•"/>
            </a:pPr>
            <a:r>
              <a:rPr lang="en-US" sz="1100" dirty="0">
                <a:solidFill>
                  <a:schemeClr val="tx1">
                    <a:lumMod val="65000"/>
                    <a:lumOff val="35000"/>
                  </a:schemeClr>
                </a:solidFill>
              </a:rPr>
              <a:t>self-organizes to accomplish milestone work</a:t>
            </a:r>
          </a:p>
          <a:p>
            <a:pPr lvl="4">
              <a:buClr>
                <a:srgbClr val="00B0F0"/>
              </a:buClr>
              <a:buFont typeface="Arial" panose="020B0604020202020204" pitchFamily="34" charset="0"/>
              <a:buChar char="•"/>
            </a:pPr>
            <a:r>
              <a:rPr lang="en-US" sz="1100" dirty="0">
                <a:solidFill>
                  <a:schemeClr val="tx1">
                    <a:lumMod val="65000"/>
                    <a:lumOff val="35000"/>
                  </a:schemeClr>
                </a:solidFill>
              </a:rPr>
              <a:t>develops solution code and test cases</a:t>
            </a:r>
          </a:p>
          <a:p>
            <a:pPr lvl="4">
              <a:buClr>
                <a:srgbClr val="00B0F0"/>
              </a:buClr>
              <a:buFont typeface="Arial" panose="020B0604020202020204" pitchFamily="34" charset="0"/>
              <a:buChar char="•"/>
            </a:pPr>
            <a:r>
              <a:rPr lang="en-US" sz="1100" dirty="0">
                <a:solidFill>
                  <a:schemeClr val="tx1">
                    <a:lumMod val="65000"/>
                    <a:lumOff val="35000"/>
                  </a:schemeClr>
                </a:solidFill>
              </a:rPr>
              <a:t>can specialize in user interface, middleware, or backend development</a:t>
            </a:r>
          </a:p>
          <a:p>
            <a:pPr lvl="4">
              <a:buClr>
                <a:srgbClr val="00B0F0"/>
              </a:buClr>
              <a:buFont typeface="Arial" panose="020B0604020202020204" pitchFamily="34" charset="0"/>
              <a:buChar char="•"/>
            </a:pPr>
            <a:r>
              <a:rPr lang="en-US" sz="1100" dirty="0">
                <a:solidFill>
                  <a:schemeClr val="tx1">
                    <a:lumMod val="65000"/>
                    <a:lumOff val="35000"/>
                  </a:schemeClr>
                </a:solidFill>
              </a:rPr>
              <a:t>reports progress and impediments in daily sprint meetings</a:t>
            </a:r>
          </a:p>
          <a:p>
            <a:pPr lvl="4">
              <a:buClr>
                <a:srgbClr val="00B0F0"/>
              </a:buClr>
              <a:buFont typeface="Arial" panose="020B0604020202020204" pitchFamily="34" charset="0"/>
              <a:buChar char="•"/>
            </a:pPr>
            <a:endParaRPr lang="en-US" sz="1100" dirty="0">
              <a:solidFill>
                <a:schemeClr val="tx1">
                  <a:lumMod val="65000"/>
                  <a:lumOff val="35000"/>
                </a:schemeClr>
              </a:solidFill>
            </a:endParaRPr>
          </a:p>
          <a:p>
            <a:pPr marL="0" lvl="2" indent="0">
              <a:buNone/>
            </a:pPr>
            <a:endParaRPr lang="en-US" sz="1200" b="1" dirty="0">
              <a:solidFill>
                <a:srgbClr val="40A3BA"/>
              </a:solidFill>
            </a:endParaRPr>
          </a:p>
          <a:p>
            <a:pPr marL="0" lvl="2" indent="0">
              <a:buNone/>
            </a:pPr>
            <a:endParaRPr lang="en-US" sz="1200" b="1" dirty="0">
              <a:solidFill>
                <a:srgbClr val="40A3BA"/>
              </a:solidFill>
            </a:endParaRPr>
          </a:p>
          <a:p>
            <a:pPr marL="0" lvl="2" indent="0">
              <a:buNone/>
            </a:pPr>
            <a:endParaRPr lang="en-US" sz="1200" b="1" dirty="0">
              <a:solidFill>
                <a:srgbClr val="40A3BA"/>
              </a:solidFill>
            </a:endParaRPr>
          </a:p>
          <a:p>
            <a:pPr marL="0" lvl="2" indent="0">
              <a:buNone/>
            </a:pPr>
            <a:r>
              <a:rPr lang="en-US" sz="1200" b="1" dirty="0">
                <a:solidFill>
                  <a:srgbClr val="40A3BA"/>
                </a:solidFill>
              </a:rPr>
              <a:t>UX Designer</a:t>
            </a:r>
            <a:endParaRPr lang="en-US" sz="1200" dirty="0">
              <a:solidFill>
                <a:srgbClr val="40A3BA"/>
              </a:solidFill>
            </a:endParaRPr>
          </a:p>
          <a:p>
            <a:pPr lvl="4">
              <a:buClr>
                <a:srgbClr val="40A3BA"/>
              </a:buClr>
              <a:buFont typeface="Arial" panose="020B0604020202020204" pitchFamily="34" charset="0"/>
              <a:buChar char="•"/>
            </a:pPr>
            <a:r>
              <a:rPr lang="en-US" sz="1100" dirty="0">
                <a:solidFill>
                  <a:srgbClr val="595959"/>
                </a:solidFill>
              </a:rPr>
              <a:t>plans, presents, conducts and analyzes user research and validations</a:t>
            </a:r>
          </a:p>
          <a:p>
            <a:pPr lvl="4">
              <a:buClr>
                <a:srgbClr val="40A3BA"/>
              </a:buClr>
              <a:buFont typeface="Arial" panose="020B0604020202020204" pitchFamily="34" charset="0"/>
              <a:buChar char="•"/>
            </a:pPr>
            <a:r>
              <a:rPr lang="en-US" sz="1100" dirty="0">
                <a:solidFill>
                  <a:schemeClr val="tx1">
                    <a:lumMod val="65000"/>
                    <a:lumOff val="35000"/>
                  </a:schemeClr>
                </a:solidFill>
              </a:rPr>
              <a:t>drives design iterations with the customer to achieve sign-off in time </a:t>
            </a:r>
          </a:p>
          <a:p>
            <a:pPr lvl="4">
              <a:buClr>
                <a:srgbClr val="40A3BA"/>
              </a:buClr>
              <a:buFont typeface="Arial" panose="020B0604020202020204" pitchFamily="34" charset="0"/>
              <a:buChar char="•"/>
            </a:pPr>
            <a:r>
              <a:rPr lang="en-US" sz="1100" dirty="0">
                <a:solidFill>
                  <a:srgbClr val="595959"/>
                </a:solidFill>
              </a:rPr>
              <a:t>supports the product owner in requirements definition</a:t>
            </a:r>
          </a:p>
          <a:p>
            <a:pPr lvl="4">
              <a:buClr>
                <a:srgbClr val="40A3BA"/>
              </a:buClr>
              <a:buFont typeface="Arial" panose="020B0604020202020204" pitchFamily="34" charset="0"/>
              <a:buChar char="•"/>
            </a:pPr>
            <a:r>
              <a:rPr lang="en-US" sz="1100" dirty="0">
                <a:solidFill>
                  <a:srgbClr val="595959"/>
                </a:solidFill>
              </a:rPr>
              <a:t>delivers interaction design and visual design</a:t>
            </a:r>
          </a:p>
          <a:p>
            <a:pPr lvl="4">
              <a:buClr>
                <a:srgbClr val="40A3BA"/>
              </a:buClr>
              <a:buFont typeface="Arial" panose="020B0604020202020204" pitchFamily="34" charset="0"/>
              <a:buChar char="•"/>
            </a:pPr>
            <a:r>
              <a:rPr lang="en-US" sz="1100" dirty="0">
                <a:solidFill>
                  <a:srgbClr val="595959"/>
                </a:solidFill>
              </a:rPr>
              <a:t>reviews user interface implementation during development</a:t>
            </a:r>
          </a:p>
          <a:p>
            <a:pPr lvl="4">
              <a:buClr>
                <a:srgbClr val="40A3BA"/>
              </a:buClr>
              <a:buFont typeface="Arial" panose="020B0604020202020204" pitchFamily="34" charset="0"/>
              <a:buChar char="•"/>
            </a:pPr>
            <a:r>
              <a:rPr lang="en-US" sz="1100" dirty="0">
                <a:solidFill>
                  <a:srgbClr val="595959"/>
                </a:solidFill>
              </a:rPr>
              <a:t>estimates effort for UX design activities</a:t>
            </a:r>
          </a:p>
        </p:txBody>
      </p:sp>
    </p:spTree>
    <p:extLst>
      <p:ext uri="{BB962C8B-B14F-4D97-AF65-F5344CB8AC3E}">
        <p14:creationId xmlns:p14="http://schemas.microsoft.com/office/powerpoint/2010/main" val="223720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564E97-32D9-4F24-9B7D-7313E16DBF6C}"/>
              </a:ext>
            </a:extLst>
          </p:cNvPr>
          <p:cNvPicPr>
            <a:picLocks noChangeAspect="1"/>
          </p:cNvPicPr>
          <p:nvPr/>
        </p:nvPicPr>
        <p:blipFill>
          <a:blip r:embed="rId3"/>
          <a:stretch>
            <a:fillRect/>
          </a:stretch>
        </p:blipFill>
        <p:spPr>
          <a:xfrm>
            <a:off x="518886" y="1278925"/>
            <a:ext cx="10571241" cy="4707095"/>
          </a:xfrm>
          <a:prstGeom prst="rect">
            <a:avLst/>
          </a:prstGeom>
        </p:spPr>
      </p:pic>
      <p:sp>
        <p:nvSpPr>
          <p:cNvPr id="7" name="TextBox 6">
            <a:extLst>
              <a:ext uri="{FF2B5EF4-FFF2-40B4-BE49-F238E27FC236}">
                <a16:creationId xmlns:a16="http://schemas.microsoft.com/office/drawing/2014/main" id="{DF7B6592-8AC2-43A0-BB46-19BEEA498A45}"/>
              </a:ext>
            </a:extLst>
          </p:cNvPr>
          <p:cNvSpPr txBox="1"/>
          <p:nvPr/>
        </p:nvSpPr>
        <p:spPr>
          <a:xfrm>
            <a:off x="537325" y="518474"/>
            <a:ext cx="10383117"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b="1" kern="0" dirty="0">
                <a:latin typeface="+mj-lt"/>
                <a:ea typeface="Arial Unicode MS" pitchFamily="34" charset="-128"/>
                <a:cs typeface="Arial Unicode MS" pitchFamily="34" charset="-128"/>
              </a:rPr>
              <a:t>Project plan timeline for Study Master and Demand Forecast streams</a:t>
            </a:r>
            <a:endParaRPr lang="en-DE" sz="2400" b="1" kern="0" dirty="0" err="1">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2187554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7B6592-8AC2-43A0-BB46-19BEEA498A45}"/>
              </a:ext>
            </a:extLst>
          </p:cNvPr>
          <p:cNvSpPr txBox="1"/>
          <p:nvPr/>
        </p:nvSpPr>
        <p:spPr>
          <a:xfrm>
            <a:off x="537325" y="518474"/>
            <a:ext cx="10383117"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b="1" kern="0" dirty="0">
                <a:latin typeface="+mj-lt"/>
                <a:ea typeface="Arial Unicode MS" pitchFamily="34" charset="-128"/>
                <a:cs typeface="Arial Unicode MS" pitchFamily="34" charset="-128"/>
              </a:rPr>
              <a:t>Project plan timeline for Make and Deliver streams</a:t>
            </a:r>
            <a:endParaRPr lang="en-DE" sz="2400" b="1" kern="0" dirty="0" err="1">
              <a:latin typeface="+mj-lt"/>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58B40BCD-4D54-4CCE-9B6B-E5E5BB2C828A}"/>
              </a:ext>
            </a:extLst>
          </p:cNvPr>
          <p:cNvPicPr>
            <a:picLocks noChangeAspect="1"/>
          </p:cNvPicPr>
          <p:nvPr/>
        </p:nvPicPr>
        <p:blipFill>
          <a:blip r:embed="rId3"/>
          <a:stretch>
            <a:fillRect/>
          </a:stretch>
        </p:blipFill>
        <p:spPr>
          <a:xfrm>
            <a:off x="675607" y="1375823"/>
            <a:ext cx="10398902" cy="3026495"/>
          </a:xfrm>
          <a:prstGeom prst="rect">
            <a:avLst/>
          </a:prstGeom>
        </p:spPr>
      </p:pic>
    </p:spTree>
    <p:extLst>
      <p:ext uri="{BB962C8B-B14F-4D97-AF65-F5344CB8AC3E}">
        <p14:creationId xmlns:p14="http://schemas.microsoft.com/office/powerpoint/2010/main" val="2272056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dirty="0"/>
              <a:t>Roles and Responsibilities at Customer</a:t>
            </a:r>
          </a:p>
        </p:txBody>
      </p:sp>
      <p:graphicFrame>
        <p:nvGraphicFramePr>
          <p:cNvPr id="4" name="Table 3"/>
          <p:cNvGraphicFramePr>
            <a:graphicFrameLocks noGrp="1"/>
          </p:cNvGraphicFramePr>
          <p:nvPr/>
        </p:nvGraphicFramePr>
        <p:xfrm>
          <a:off x="324000" y="1433570"/>
          <a:ext cx="11510210" cy="4810964"/>
        </p:xfrm>
        <a:graphic>
          <a:graphicData uri="http://schemas.openxmlformats.org/drawingml/2006/table">
            <a:tbl>
              <a:tblPr firstRow="1" bandRow="1">
                <a:tableStyleId>{6E25E649-3F16-4E02-A733-19D2CDBF48F0}</a:tableStyleId>
              </a:tblPr>
              <a:tblGrid>
                <a:gridCol w="2168829">
                  <a:extLst>
                    <a:ext uri="{9D8B030D-6E8A-4147-A177-3AD203B41FA5}">
                      <a16:colId xmlns:a16="http://schemas.microsoft.com/office/drawing/2014/main" val="20000"/>
                    </a:ext>
                  </a:extLst>
                </a:gridCol>
                <a:gridCol w="9341381">
                  <a:extLst>
                    <a:ext uri="{9D8B030D-6E8A-4147-A177-3AD203B41FA5}">
                      <a16:colId xmlns:a16="http://schemas.microsoft.com/office/drawing/2014/main" val="20001"/>
                    </a:ext>
                  </a:extLst>
                </a:gridCol>
              </a:tblGrid>
              <a:tr h="440324">
                <a:tc>
                  <a:txBody>
                    <a:bodyPr/>
                    <a:lstStyle/>
                    <a:p>
                      <a:pPr algn="ctr"/>
                      <a:r>
                        <a:rPr lang="en-US" sz="1600" b="1" dirty="0"/>
                        <a:t>Role</a:t>
                      </a:r>
                    </a:p>
                  </a:txBody>
                  <a:tcPr marL="91461" marR="91461" marT="45731" marB="45731" anchor="ctr"/>
                </a:tc>
                <a:tc>
                  <a:txBody>
                    <a:bodyPr/>
                    <a:lstStyle/>
                    <a:p>
                      <a:pPr marL="0" algn="ctr" defTabSz="1088776" rtl="0" eaLnBrk="1" latinLnBrk="0" hangingPunct="1"/>
                      <a:r>
                        <a:rPr lang="en-US" sz="1600" b="1" kern="1200" dirty="0">
                          <a:solidFill>
                            <a:schemeClr val="lt1"/>
                          </a:solidFill>
                          <a:latin typeface="+mn-lt"/>
                          <a:ea typeface="+mn-ea"/>
                          <a:cs typeface="+mn-cs"/>
                        </a:rPr>
                        <a:t>Responsibility</a:t>
                      </a:r>
                      <a:r>
                        <a:rPr lang="en-US" sz="1600" b="1" kern="1200" baseline="0" dirty="0">
                          <a:solidFill>
                            <a:schemeClr val="lt1"/>
                          </a:solidFill>
                          <a:latin typeface="+mn-lt"/>
                          <a:ea typeface="+mn-ea"/>
                          <a:cs typeface="+mn-cs"/>
                        </a:rPr>
                        <a:t> with regards to Test Activities</a:t>
                      </a:r>
                      <a:endParaRPr lang="en-US" sz="1600" b="1" kern="1200" dirty="0">
                        <a:solidFill>
                          <a:schemeClr val="lt1"/>
                        </a:solidFill>
                        <a:latin typeface="+mn-lt"/>
                        <a:ea typeface="+mn-ea"/>
                        <a:cs typeface="+mn-cs"/>
                      </a:endParaRPr>
                    </a:p>
                  </a:txBody>
                  <a:tcPr marL="91461" marR="91461" marT="45731" marB="45731" anchor="ctr"/>
                </a:tc>
                <a:extLst>
                  <a:ext uri="{0D108BD9-81ED-4DB2-BD59-A6C34878D82A}">
                    <a16:rowId xmlns:a16="http://schemas.microsoft.com/office/drawing/2014/main" val="10000"/>
                  </a:ext>
                </a:extLst>
              </a:tr>
              <a:tr h="818832">
                <a:tc>
                  <a:txBody>
                    <a:bodyPr/>
                    <a:lstStyle/>
                    <a:p>
                      <a:pPr marL="0" marR="0" lvl="0" indent="0" algn="l" defTabSz="914400" rtl="0" eaLnBrk="1" fontAlgn="base" latinLnBrk="0" hangingPunct="1">
                        <a:lnSpc>
                          <a:spcPct val="100000"/>
                        </a:lnSpc>
                        <a:spcBef>
                          <a:spcPct val="75000"/>
                        </a:spcBef>
                        <a:spcAft>
                          <a:spcPct val="0"/>
                        </a:spcAft>
                        <a:buClr>
                          <a:schemeClr val="tx1"/>
                        </a:buClr>
                        <a:buSzPct val="80000"/>
                        <a:buFont typeface="Wingdings" pitchFamily="2" charset="2"/>
                        <a:buNone/>
                        <a:tabLst/>
                      </a:pPr>
                      <a:r>
                        <a:rPr kumimoji="0" lang="en-US" sz="16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Project Lead Customer</a:t>
                      </a:r>
                    </a:p>
                  </a:txBody>
                  <a:tcPr marL="72026" marR="72026" marT="72026" marB="72026" anchor="ctr" horzOverflow="overflow"/>
                </a:tc>
                <a:tc>
                  <a:txBody>
                    <a:bodyPr/>
                    <a:lstStyle/>
                    <a:p>
                      <a:pPr marL="1588" marR="0" lvl="1" indent="0" algn="l" defTabSz="914400" rtl="0" eaLnBrk="1" fontAlgn="base" latinLnBrk="0" hangingPunct="1">
                        <a:lnSpc>
                          <a:spcPct val="100000"/>
                        </a:lnSpc>
                        <a:spcBef>
                          <a:spcPct val="2500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Primary contact between the test group and SAP</a:t>
                      </a:r>
                    </a:p>
                    <a:p>
                      <a:pPr marL="1588" marR="0" lvl="1" indent="0" algn="l" defTabSz="914400" rtl="0" eaLnBrk="1" fontAlgn="base" latinLnBrk="0" hangingPunct="1">
                        <a:lnSpc>
                          <a:spcPct val="100000"/>
                        </a:lnSpc>
                        <a:spcBef>
                          <a:spcPct val="2500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Primary contact for all change control requests (if any)</a:t>
                      </a:r>
                    </a:p>
                  </a:txBody>
                  <a:tcPr marL="72026" marR="72026" marT="72026" marB="72026" anchor="ctr" horzOverflow="overflow"/>
                </a:tc>
                <a:extLst>
                  <a:ext uri="{0D108BD9-81ED-4DB2-BD59-A6C34878D82A}">
                    <a16:rowId xmlns:a16="http://schemas.microsoft.com/office/drawing/2014/main" val="10001"/>
                  </a:ext>
                </a:extLst>
              </a:tr>
              <a:tr h="887952">
                <a:tc>
                  <a:txBody>
                    <a:bodyPr/>
                    <a:lstStyle/>
                    <a:p>
                      <a:pPr marL="0" marR="0" lvl="0" indent="0" algn="l" defTabSz="914400" rtl="0" eaLnBrk="1" fontAlgn="base" latinLnBrk="0" hangingPunct="1">
                        <a:lnSpc>
                          <a:spcPct val="100000"/>
                        </a:lnSpc>
                        <a:spcBef>
                          <a:spcPct val="75000"/>
                        </a:spcBef>
                        <a:spcAft>
                          <a:spcPct val="0"/>
                        </a:spcAft>
                        <a:buClr>
                          <a:schemeClr val="tx1"/>
                        </a:buClr>
                        <a:buSzPct val="80000"/>
                        <a:buFont typeface="Wingdings" pitchFamily="2" charset="2"/>
                        <a:buNone/>
                        <a:tabLst/>
                      </a:pPr>
                      <a:r>
                        <a:rPr kumimoji="0" lang="en-US" sz="16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Test coordinator Customer</a:t>
                      </a:r>
                    </a:p>
                  </a:txBody>
                  <a:tcPr marL="72026" marR="72026" marT="72026" marB="72026" anchor="ctr" horzOverflow="overflow"/>
                </a:tc>
                <a:tc>
                  <a:txBody>
                    <a:bodyPr/>
                    <a:lstStyle/>
                    <a:p>
                      <a:pPr marL="1588" marR="0" lvl="1" indent="0" algn="l" defTabSz="914400" rtl="0" eaLnBrk="1" fontAlgn="base" latinLnBrk="0" hangingPunct="1">
                        <a:lnSpc>
                          <a:spcPct val="100000"/>
                        </a:lnSpc>
                        <a:spcBef>
                          <a:spcPct val="2500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Primary contact for all testing activities</a:t>
                      </a:r>
                    </a:p>
                    <a:p>
                      <a:pPr marL="1588" marR="0" lvl="1" indent="0" algn="l" defTabSz="914400" rtl="0" eaLnBrk="1" fontAlgn="base" latinLnBrk="0" hangingPunct="1">
                        <a:lnSpc>
                          <a:spcPct val="100000"/>
                        </a:lnSpc>
                        <a:spcBef>
                          <a:spcPct val="2500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Responsible for coordinating the test activities, resources and reports at Customer</a:t>
                      </a:r>
                    </a:p>
                  </a:txBody>
                  <a:tcPr marL="72026" marR="72026" marT="72026" marB="72026" anchor="ctr" horzOverflow="overflow"/>
                </a:tc>
                <a:extLst>
                  <a:ext uri="{0D108BD9-81ED-4DB2-BD59-A6C34878D82A}">
                    <a16:rowId xmlns:a16="http://schemas.microsoft.com/office/drawing/2014/main" val="10002"/>
                  </a:ext>
                </a:extLst>
              </a:tr>
              <a:tr h="887952">
                <a:tc>
                  <a:txBody>
                    <a:bodyPr/>
                    <a:lstStyle/>
                    <a:p>
                      <a:pPr marL="0" marR="0" lvl="0" indent="0" algn="l" defTabSz="914400" rtl="0" eaLnBrk="1" fontAlgn="base" latinLnBrk="0" hangingPunct="1">
                        <a:lnSpc>
                          <a:spcPct val="100000"/>
                        </a:lnSpc>
                        <a:spcBef>
                          <a:spcPct val="75000"/>
                        </a:spcBef>
                        <a:spcAft>
                          <a:spcPct val="0"/>
                        </a:spcAft>
                        <a:buClr>
                          <a:schemeClr val="tx1"/>
                        </a:buClr>
                        <a:buSzPct val="80000"/>
                        <a:buFont typeface="Wingdings" pitchFamily="2" charset="2"/>
                        <a:buNone/>
                        <a:tabLst/>
                      </a:pPr>
                      <a:r>
                        <a:rPr kumimoji="0" lang="en-US" sz="16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Subject Matter Experts</a:t>
                      </a:r>
                    </a:p>
                  </a:txBody>
                  <a:tcPr marL="72026" marR="72026" marT="72026" marB="72026" anchor="ctr" horzOverflow="overflow"/>
                </a:tc>
                <a:tc>
                  <a:txBody>
                    <a:bodyPr/>
                    <a:lstStyle/>
                    <a:p>
                      <a:pPr marL="1588" marR="0" lvl="1" indent="0" algn="l" defTabSz="914400" rtl="0" eaLnBrk="1" fontAlgn="base" latinLnBrk="0" hangingPunct="1">
                        <a:lnSpc>
                          <a:spcPct val="100000"/>
                        </a:lnSpc>
                        <a:spcBef>
                          <a:spcPct val="2500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Create test cases that validate listed functions on the Specification, based on Customers’ business process scenarios.</a:t>
                      </a:r>
                    </a:p>
                    <a:p>
                      <a:pPr marL="1588" marR="0" lvl="1" indent="0" algn="l" defTabSz="914400" rtl="0" eaLnBrk="1" fontAlgn="base" latinLnBrk="0" hangingPunct="1">
                        <a:lnSpc>
                          <a:spcPct val="100000"/>
                        </a:lnSpc>
                        <a:spcBef>
                          <a:spcPct val="2500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Data customization tasks for the development / test systems.</a:t>
                      </a:r>
                    </a:p>
                    <a:p>
                      <a:pPr marL="1588" marR="0" lvl="1" indent="0" algn="l" defTabSz="914400" rtl="0" eaLnBrk="1" fontAlgn="base" latinLnBrk="0" hangingPunct="1">
                        <a:lnSpc>
                          <a:spcPct val="100000"/>
                        </a:lnSpc>
                        <a:spcBef>
                          <a:spcPct val="2500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Creates and input configuration, master data, transactional data and pre-staged test data.</a:t>
                      </a:r>
                    </a:p>
                  </a:txBody>
                  <a:tcPr marL="72026" marR="72026" marT="72026" marB="72026" anchor="ctr" horzOverflow="overflow"/>
                </a:tc>
                <a:extLst>
                  <a:ext uri="{0D108BD9-81ED-4DB2-BD59-A6C34878D82A}">
                    <a16:rowId xmlns:a16="http://schemas.microsoft.com/office/drawing/2014/main" val="10003"/>
                  </a:ext>
                </a:extLst>
              </a:tr>
              <a:tr h="887952">
                <a:tc>
                  <a:txBody>
                    <a:bodyPr/>
                    <a:lstStyle/>
                    <a:p>
                      <a:pPr marL="0" marR="0" lvl="0" indent="0" algn="l" defTabSz="914400" rtl="0" eaLnBrk="1" fontAlgn="base" latinLnBrk="0" hangingPunct="1">
                        <a:lnSpc>
                          <a:spcPct val="100000"/>
                        </a:lnSpc>
                        <a:spcBef>
                          <a:spcPct val="75000"/>
                        </a:spcBef>
                        <a:spcAft>
                          <a:spcPct val="0"/>
                        </a:spcAft>
                        <a:buClr>
                          <a:schemeClr val="tx1"/>
                        </a:buClr>
                        <a:buSzPct val="80000"/>
                        <a:buFont typeface="Wingdings" pitchFamily="2" charset="2"/>
                        <a:buNone/>
                        <a:tabLst/>
                      </a:pPr>
                      <a:r>
                        <a:rPr kumimoji="0" lang="en-US" sz="16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Tester</a:t>
                      </a:r>
                    </a:p>
                  </a:txBody>
                  <a:tcPr marL="72026" marR="72026" marT="72026" marB="72026" anchor="ctr" horzOverflow="overflow"/>
                </a:tc>
                <a:tc>
                  <a:txBody>
                    <a:bodyPr/>
                    <a:lstStyle/>
                    <a:p>
                      <a:pPr marL="1588" marR="0" lvl="1" indent="0" algn="l" defTabSz="914400" rtl="0" eaLnBrk="1" fontAlgn="base" latinLnBrk="0" hangingPunct="1">
                        <a:lnSpc>
                          <a:spcPct val="100000"/>
                        </a:lnSpc>
                        <a:spcBef>
                          <a:spcPct val="2500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Executes the test cases and provide test feedback in accordance with the agreed tools.</a:t>
                      </a:r>
                    </a:p>
                    <a:p>
                      <a:pPr marL="1588" marR="0" lvl="1" indent="0" algn="l" defTabSz="914400" rtl="0" eaLnBrk="1" fontAlgn="base" latinLnBrk="0" hangingPunct="1">
                        <a:lnSpc>
                          <a:spcPct val="100000"/>
                        </a:lnSpc>
                        <a:spcBef>
                          <a:spcPct val="2500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Submits detailed information regarding issues and defects</a:t>
                      </a:r>
                    </a:p>
                    <a:p>
                      <a:pPr marL="1588" marR="0" lvl="1" indent="0" algn="l" defTabSz="914400" rtl="0" eaLnBrk="1" fontAlgn="base" latinLnBrk="0" hangingPunct="1">
                        <a:lnSpc>
                          <a:spcPct val="100000"/>
                        </a:lnSpc>
                        <a:spcBef>
                          <a:spcPct val="2500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Verifies defects that have been fixed</a:t>
                      </a:r>
                    </a:p>
                  </a:txBody>
                  <a:tcPr marL="72026" marR="72026" marT="72026" marB="72026" anchor="ctr" horzOverflow="overflow"/>
                </a:tc>
                <a:extLst>
                  <a:ext uri="{0D108BD9-81ED-4DB2-BD59-A6C34878D82A}">
                    <a16:rowId xmlns:a16="http://schemas.microsoft.com/office/drawing/2014/main" val="10004"/>
                  </a:ext>
                </a:extLst>
              </a:tr>
              <a:tr h="887952">
                <a:tc>
                  <a:txBody>
                    <a:bodyPr/>
                    <a:lstStyle/>
                    <a:p>
                      <a:pPr marL="0" marR="0" lvl="0" indent="0" algn="l" defTabSz="914400" rtl="0" eaLnBrk="1" fontAlgn="base" latinLnBrk="0" hangingPunct="1">
                        <a:lnSpc>
                          <a:spcPct val="100000"/>
                        </a:lnSpc>
                        <a:spcBef>
                          <a:spcPct val="75000"/>
                        </a:spcBef>
                        <a:spcAft>
                          <a:spcPct val="0"/>
                        </a:spcAft>
                        <a:buClr>
                          <a:schemeClr val="tx1"/>
                        </a:buClr>
                        <a:buSzPct val="80000"/>
                        <a:buFont typeface="Wingdings" pitchFamily="2" charset="2"/>
                        <a:buNone/>
                        <a:tabLst/>
                      </a:pPr>
                      <a:r>
                        <a:rPr kumimoji="0" lang="en-US" sz="16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System administrator</a:t>
                      </a:r>
                    </a:p>
                  </a:txBody>
                  <a:tcPr marL="72026" marR="72026" marT="72026" marB="72026" anchor="ctr" horzOverflow="overflow"/>
                </a:tc>
                <a:tc>
                  <a:txBody>
                    <a:bodyPr/>
                    <a:lstStyle/>
                    <a:p>
                      <a:pPr marL="1588" marR="0" lvl="1" indent="0" algn="l" defTabSz="914400" rtl="0" eaLnBrk="1" fontAlgn="base" latinLnBrk="0" hangingPunct="1">
                        <a:lnSpc>
                          <a:spcPct val="100000"/>
                        </a:lnSpc>
                        <a:spcBef>
                          <a:spcPct val="2500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rPr>
                        <a:t>Responsible for availability of the development and test systems</a:t>
                      </a:r>
                    </a:p>
                  </a:txBody>
                  <a:tcPr marL="72026" marR="72026" marT="72026" marB="72026" anchor="ctr"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05944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468947"/>
            <a:ext cx="11186476" cy="369332"/>
          </a:xfrm>
        </p:spPr>
        <p:txBody>
          <a:bodyPr/>
          <a:lstStyle/>
          <a:p>
            <a:r>
              <a:rPr lang="en-US" dirty="0"/>
              <a:t>Test activities – overview of internal test activities by developers </a:t>
            </a:r>
          </a:p>
        </p:txBody>
      </p:sp>
      <p:graphicFrame>
        <p:nvGraphicFramePr>
          <p:cNvPr id="4" name="Table 3"/>
          <p:cNvGraphicFramePr>
            <a:graphicFrameLocks noGrp="1"/>
          </p:cNvGraphicFramePr>
          <p:nvPr>
            <p:extLst>
              <p:ext uri="{D42A27DB-BD31-4B8C-83A1-F6EECF244321}">
                <p14:modId xmlns:p14="http://schemas.microsoft.com/office/powerpoint/2010/main" val="442010265"/>
              </p:ext>
            </p:extLst>
          </p:nvPr>
        </p:nvGraphicFramePr>
        <p:xfrm>
          <a:off x="504000" y="1144167"/>
          <a:ext cx="11186477" cy="3361702"/>
        </p:xfrm>
        <a:graphic>
          <a:graphicData uri="http://schemas.openxmlformats.org/drawingml/2006/table">
            <a:tbl>
              <a:tblPr firstRow="1" bandRow="1">
                <a:tableStyleId>{6E25E649-3F16-4E02-A733-19D2CDBF48F0}</a:tableStyleId>
              </a:tblPr>
              <a:tblGrid>
                <a:gridCol w="2221228">
                  <a:extLst>
                    <a:ext uri="{9D8B030D-6E8A-4147-A177-3AD203B41FA5}">
                      <a16:colId xmlns:a16="http://schemas.microsoft.com/office/drawing/2014/main" val="20000"/>
                    </a:ext>
                  </a:extLst>
                </a:gridCol>
                <a:gridCol w="2268208">
                  <a:extLst>
                    <a:ext uri="{9D8B030D-6E8A-4147-A177-3AD203B41FA5}">
                      <a16:colId xmlns:a16="http://schemas.microsoft.com/office/drawing/2014/main" val="20001"/>
                    </a:ext>
                  </a:extLst>
                </a:gridCol>
                <a:gridCol w="2232347">
                  <a:extLst>
                    <a:ext uri="{9D8B030D-6E8A-4147-A177-3AD203B41FA5}">
                      <a16:colId xmlns:a16="http://schemas.microsoft.com/office/drawing/2014/main" val="20002"/>
                    </a:ext>
                  </a:extLst>
                </a:gridCol>
                <a:gridCol w="2232347">
                  <a:extLst>
                    <a:ext uri="{9D8B030D-6E8A-4147-A177-3AD203B41FA5}">
                      <a16:colId xmlns:a16="http://schemas.microsoft.com/office/drawing/2014/main" val="1398347985"/>
                    </a:ext>
                  </a:extLst>
                </a:gridCol>
                <a:gridCol w="2232347">
                  <a:extLst>
                    <a:ext uri="{9D8B030D-6E8A-4147-A177-3AD203B41FA5}">
                      <a16:colId xmlns:a16="http://schemas.microsoft.com/office/drawing/2014/main" val="444838250"/>
                    </a:ext>
                  </a:extLst>
                </a:gridCol>
              </a:tblGrid>
              <a:tr h="488918">
                <a:tc>
                  <a:txBody>
                    <a:bodyPr/>
                    <a:lstStyle/>
                    <a:p>
                      <a:pPr marL="0" algn="ctr" defTabSz="1088776" rtl="0" eaLnBrk="1" fontAlgn="b" latinLnBrk="0" hangingPunct="1"/>
                      <a:r>
                        <a:rPr lang="en-US" sz="1400" b="1" kern="1200" dirty="0">
                          <a:solidFill>
                            <a:schemeClr val="lt1"/>
                          </a:solidFill>
                          <a:latin typeface="+mn-lt"/>
                          <a:ea typeface="+mn-ea"/>
                          <a:cs typeface="+mn-cs"/>
                        </a:rPr>
                        <a:t>Test Activities</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Frequency</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Testers</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Systems</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Goal</a:t>
                      </a: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3362">
                <a:tc>
                  <a:txBody>
                    <a:bodyPr/>
                    <a:lstStyle/>
                    <a:p>
                      <a:pPr marL="0" algn="ctr" defTabSz="1088776" rtl="0" eaLnBrk="1" fontAlgn="b" latinLnBrk="0" hangingPunct="1"/>
                      <a:r>
                        <a:rPr lang="en-US" sz="1400" kern="1200" dirty="0">
                          <a:solidFill>
                            <a:schemeClr val="dk1"/>
                          </a:solidFill>
                          <a:latin typeface="+mn-lt"/>
                          <a:ea typeface="+mn-ea"/>
                          <a:cs typeface="+mn-cs"/>
                        </a:rPr>
                        <a:t>Internal Informal Tests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aseline="0" dirty="0"/>
                        <a:t>In Each Sprint, validating development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050" kern="1200" baseline="0" dirty="0">
                          <a:solidFill>
                            <a:schemeClr val="tx1">
                              <a:lumMod val="50000"/>
                              <a:lumOff val="50000"/>
                            </a:schemeClr>
                          </a:solidFill>
                          <a:latin typeface="+mn-lt"/>
                          <a:ea typeface="+mn-ea"/>
                          <a:cs typeface="+mn-cs"/>
                          <a:sym typeface="Wingdings" panose="05000000000000000000" pitchFamily="2" charset="2"/>
                        </a:rPr>
                        <a:t>Use acceptance criteria, log bugs in GitHub or Jira (Cloud)</a:t>
                      </a:r>
                      <a:endParaRPr lang="en-US" sz="1050" kern="1200" baseline="0" dirty="0">
                        <a:solidFill>
                          <a:schemeClr val="tx1">
                            <a:lumMod val="50000"/>
                            <a:lumOff val="50000"/>
                          </a:schemeClr>
                        </a:solidFill>
                        <a:highlight>
                          <a:srgbClr val="FFFF00"/>
                        </a:highlight>
                        <a:latin typeface="+mn-lt"/>
                        <a:ea typeface="+mn-ea"/>
                        <a:cs typeface="+mn-cs"/>
                      </a:endParaRP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1088776" rtl="0" eaLnBrk="1" fontAlgn="b" latinLnBrk="0" hangingPunct="1"/>
                      <a:r>
                        <a:rPr lang="en-US" sz="1400" kern="1200" dirty="0">
                          <a:solidFill>
                            <a:schemeClr val="dk1"/>
                          </a:solidFill>
                          <a:latin typeface="+mn-lt"/>
                          <a:ea typeface="+mn-ea"/>
                          <a:cs typeface="+mn-cs"/>
                        </a:rPr>
                        <a:t>Developers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1088776" rtl="0" eaLnBrk="1" fontAlgn="b" latinLnBrk="0" hangingPunct="1"/>
                      <a:r>
                        <a:rPr lang="en-US" sz="1400" kern="1200" dirty="0">
                          <a:solidFill>
                            <a:schemeClr val="dk1"/>
                          </a:solidFill>
                          <a:latin typeface="+mn-lt"/>
                          <a:ea typeface="+mn-ea"/>
                          <a:cs typeface="+mn-cs"/>
                        </a:rPr>
                        <a:t>Dev tenant, X38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1088776" rtl="0" eaLnBrk="1" fontAlgn="b" latinLnBrk="0" hangingPunct="1"/>
                      <a:r>
                        <a:rPr lang="en-US" sz="1400" kern="1200" dirty="0">
                          <a:solidFill>
                            <a:schemeClr val="dk1"/>
                          </a:solidFill>
                          <a:latin typeface="+mn-lt"/>
                          <a:ea typeface="+mn-ea"/>
                          <a:cs typeface="+mn-cs"/>
                        </a:rPr>
                        <a:t>Test functionality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73362">
                <a:tc>
                  <a:txBody>
                    <a:bodyPr/>
                    <a:lstStyle/>
                    <a:p>
                      <a:pPr marL="0" algn="ctr" defTabSz="1088776" rtl="0" eaLnBrk="1" fontAlgn="b" latinLnBrk="0" hangingPunct="1"/>
                      <a:r>
                        <a:rPr lang="en-US" sz="1400" kern="1200" dirty="0">
                          <a:solidFill>
                            <a:schemeClr val="dk1"/>
                          </a:solidFill>
                          <a:latin typeface="+mn-lt"/>
                          <a:ea typeface="+mn-ea"/>
                          <a:cs typeface="+mn-cs"/>
                        </a:rPr>
                        <a:t>Product Owner / Architect Tests</a:t>
                      </a:r>
                    </a:p>
                    <a:p>
                      <a:pPr marL="0" algn="ctr" defTabSz="1088776" rtl="0" eaLnBrk="1" fontAlgn="b" latinLnBrk="0" hangingPunct="1"/>
                      <a:r>
                        <a:rPr lang="en-US" sz="1400" kern="1200" dirty="0">
                          <a:solidFill>
                            <a:schemeClr val="dk1"/>
                          </a:solidFill>
                          <a:latin typeface="+mn-lt"/>
                          <a:ea typeface="+mn-ea"/>
                          <a:cs typeface="+mn-cs"/>
                        </a:rPr>
                        <a:t>(against acceptance criteria)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aseline="0" dirty="0"/>
                        <a:t>In Each Sprint, during review</a:t>
                      </a: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1088776" rtl="0" eaLnBrk="1" fontAlgn="b" latinLnBrk="0" hangingPunct="1"/>
                      <a:r>
                        <a:rPr lang="en-US" sz="1400" kern="1200" dirty="0">
                          <a:solidFill>
                            <a:schemeClr val="dk1"/>
                          </a:solidFill>
                          <a:latin typeface="+mn-lt"/>
                          <a:ea typeface="+mn-ea"/>
                          <a:cs typeface="+mn-cs"/>
                        </a:rPr>
                        <a:t>POs, Architects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Dev tenant, X38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1088776" rtl="0" eaLnBrk="1" fontAlgn="b" latinLnBrk="0" hangingPunct="1"/>
                      <a:r>
                        <a:rPr lang="en-US" sz="1400" kern="1200" dirty="0">
                          <a:solidFill>
                            <a:schemeClr val="dk1"/>
                          </a:solidFill>
                          <a:latin typeface="+mn-lt"/>
                          <a:ea typeface="+mn-ea"/>
                          <a:cs typeface="+mn-cs"/>
                        </a:rPr>
                        <a:t>Validate functionality, prepare for customer demo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5524586"/>
                  </a:ext>
                </a:extLst>
              </a:tr>
              <a:tr h="582952">
                <a:tc>
                  <a:txBody>
                    <a:bodyPr/>
                    <a:lstStyle/>
                    <a:p>
                      <a:pPr marL="0" algn="ctr" defTabSz="1088776" rtl="0" eaLnBrk="1" fontAlgn="b" latinLnBrk="0" hangingPunct="1"/>
                      <a:r>
                        <a:rPr lang="en-US" sz="1400" kern="1200" dirty="0">
                          <a:solidFill>
                            <a:schemeClr val="dk1"/>
                          </a:solidFill>
                          <a:latin typeface="+mn-lt"/>
                          <a:ea typeface="+mn-ea"/>
                          <a:cs typeface="+mn-cs"/>
                        </a:rPr>
                        <a:t>Automated tests</a:t>
                      </a:r>
                    </a:p>
                    <a:p>
                      <a:pPr marL="0" algn="ctr" defTabSz="1088776" rtl="0" eaLnBrk="1" fontAlgn="b" latinLnBrk="0" hangingPunct="1"/>
                      <a:r>
                        <a:rPr lang="en-US" sz="1200" kern="1200" dirty="0">
                          <a:solidFill>
                            <a:schemeClr val="dk1"/>
                          </a:solidFill>
                          <a:latin typeface="+mn-lt"/>
                          <a:ea typeface="+mn-ea"/>
                          <a:cs typeface="+mn-cs"/>
                        </a:rPr>
                        <a:t>Unit tests, static code checks, security checks, UI checks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aseline="0" dirty="0"/>
                        <a:t>In Each Sprint </a:t>
                      </a:r>
                      <a:br>
                        <a:rPr lang="en-US" sz="1400" baseline="0" dirty="0"/>
                      </a:br>
                      <a:r>
                        <a:rPr lang="en-US" sz="1400" baseline="0" dirty="0"/>
                        <a:t>(also run at deployment)</a:t>
                      </a: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1088776" rtl="0" eaLnBrk="1" fontAlgn="b" latinLnBrk="0" hangingPunct="1"/>
                      <a:r>
                        <a:rPr lang="en-US" sz="1400" kern="1200" dirty="0">
                          <a:solidFill>
                            <a:schemeClr val="dk1"/>
                          </a:solidFill>
                          <a:latin typeface="+mn-lt"/>
                          <a:ea typeface="+mn-ea"/>
                          <a:cs typeface="+mn-cs"/>
                        </a:rPr>
                        <a:t>Automatic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1088776" rtl="0" eaLnBrk="1" fontAlgn="b" latinLnBrk="0" hangingPunct="1"/>
                      <a:r>
                        <a:rPr lang="en-US" sz="1400" kern="1200" dirty="0">
                          <a:solidFill>
                            <a:schemeClr val="dk1"/>
                          </a:solidFill>
                          <a:latin typeface="+mn-lt"/>
                          <a:ea typeface="+mn-ea"/>
                          <a:cs typeface="+mn-cs"/>
                        </a:rPr>
                        <a:t>Respective pipelines, respective S/4 systems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1088776" rtl="0" eaLnBrk="1" fontAlgn="b" latinLnBrk="0" hangingPunct="1"/>
                      <a:r>
                        <a:rPr lang="en-US" sz="1400" kern="1200" dirty="0">
                          <a:solidFill>
                            <a:schemeClr val="dk1"/>
                          </a:solidFill>
                          <a:latin typeface="+mn-lt"/>
                          <a:ea typeface="+mn-ea"/>
                          <a:cs typeface="+mn-cs"/>
                        </a:rPr>
                        <a:t>Ensure code quality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5477906"/>
                  </a:ext>
                </a:extLst>
              </a:tr>
              <a:tr h="582952">
                <a:tc>
                  <a:txBody>
                    <a:bodyPr/>
                    <a:lstStyle/>
                    <a:p>
                      <a:pPr marL="0" algn="ctr" defTabSz="1088776" rtl="0" eaLnBrk="1" fontAlgn="b" latinLnBrk="0" hangingPunct="1"/>
                      <a:r>
                        <a:rPr lang="en-US" sz="1400" kern="1200" dirty="0">
                          <a:solidFill>
                            <a:schemeClr val="dk1"/>
                          </a:solidFill>
                          <a:highlight>
                            <a:srgbClr val="FFFF00"/>
                          </a:highlight>
                          <a:latin typeface="+mn-lt"/>
                          <a:ea typeface="+mn-ea"/>
                          <a:cs typeface="+mn-cs"/>
                        </a:rPr>
                        <a:t>Functional Test Automation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400" baseline="0" dirty="0"/>
                        <a:t>During project</a:t>
                      </a: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Automatic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highlight>
                            <a:srgbClr val="FFFF00"/>
                          </a:highlight>
                          <a:latin typeface="+mn-lt"/>
                          <a:ea typeface="+mn-ea"/>
                          <a:cs typeface="+mn-cs"/>
                        </a:rPr>
                        <a:t>Cloud live Test tenant, Z38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Execute functional scenarios repeatedly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011658"/>
                  </a:ext>
                </a:extLst>
              </a:tr>
            </a:tbl>
          </a:graphicData>
        </a:graphic>
      </p:graphicFrame>
    </p:spTree>
    <p:extLst>
      <p:ext uri="{BB962C8B-B14F-4D97-AF65-F5344CB8AC3E}">
        <p14:creationId xmlns:p14="http://schemas.microsoft.com/office/powerpoint/2010/main" val="2792813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504000" y="972107"/>
            <a:ext cx="11185200" cy="5176209"/>
          </a:xfrm>
        </p:spPr>
        <p:txBody>
          <a:bodyPr/>
          <a:lstStyle/>
          <a:p>
            <a:pPr marL="280988" lvl="1" indent="-280988">
              <a:buFont typeface="Wingdings" panose="05000000000000000000" pitchFamily="2" charset="2"/>
              <a:buChar char="q"/>
            </a:pPr>
            <a:r>
              <a:rPr lang="en-US" b="1" dirty="0"/>
              <a:t>Overview &amp; Scope</a:t>
            </a:r>
          </a:p>
          <a:p>
            <a:pPr marL="280988" lvl="2" indent="-280988">
              <a:buFont typeface="Symbol" panose="05050102010706020507" pitchFamily="18" charset="2"/>
              <a:buChar char=""/>
            </a:pPr>
            <a:r>
              <a:rPr lang="en-US" dirty="0"/>
              <a:t>Roles at SAP</a:t>
            </a:r>
          </a:p>
          <a:p>
            <a:pPr marL="280988" lvl="2" indent="-280988">
              <a:buFont typeface="Symbol" panose="05050102010706020507" pitchFamily="18" charset="2"/>
              <a:buChar char=""/>
            </a:pPr>
            <a:r>
              <a:rPr lang="en-US" dirty="0"/>
              <a:t>Roles at Customer</a:t>
            </a:r>
          </a:p>
          <a:p>
            <a:pPr marL="280988" lvl="2" indent="-280988">
              <a:buFont typeface="Symbol" panose="05050102010706020507" pitchFamily="18" charset="2"/>
              <a:buChar char=""/>
            </a:pPr>
            <a:r>
              <a:rPr lang="en-US" dirty="0"/>
              <a:t>Project Plan Timelines</a:t>
            </a:r>
          </a:p>
          <a:p>
            <a:pPr marL="280988" lvl="2" indent="-280988">
              <a:buFont typeface="Symbol" panose="05050102010706020507" pitchFamily="18" charset="2"/>
              <a:buChar char=""/>
            </a:pPr>
            <a:r>
              <a:rPr lang="en-US" dirty="0"/>
              <a:t>Test Activity Overview</a:t>
            </a:r>
          </a:p>
          <a:p>
            <a:pPr marL="280988" lvl="1" indent="-280988">
              <a:buFont typeface="Wingdings" panose="05000000000000000000" pitchFamily="2" charset="2"/>
              <a:buChar char="q"/>
            </a:pPr>
            <a:r>
              <a:rPr lang="en-US" b="1" dirty="0"/>
              <a:t>Test Types in Detail</a:t>
            </a:r>
          </a:p>
          <a:p>
            <a:pPr marL="280988" lvl="2" indent="-280988">
              <a:buFont typeface="Symbol" panose="05050102010706020507" pitchFamily="18" charset="2"/>
              <a:buChar char=""/>
            </a:pPr>
            <a:r>
              <a:rPr lang="en-US" dirty="0"/>
              <a:t>Automated Testing</a:t>
            </a:r>
          </a:p>
          <a:p>
            <a:pPr marL="280988" lvl="2" indent="-280988">
              <a:buFont typeface="Symbol" panose="05050102010706020507" pitchFamily="18" charset="2"/>
              <a:buChar char=""/>
            </a:pPr>
            <a:r>
              <a:rPr lang="en-US" dirty="0"/>
              <a:t>Product Standards</a:t>
            </a:r>
          </a:p>
          <a:p>
            <a:pPr marL="280988" lvl="2" indent="-280988">
              <a:buFont typeface="Symbol" panose="05050102010706020507" pitchFamily="18" charset="2"/>
              <a:buChar char=""/>
            </a:pPr>
            <a:r>
              <a:rPr lang="en-US" dirty="0"/>
              <a:t>Sprint Testing</a:t>
            </a:r>
          </a:p>
          <a:p>
            <a:pPr marL="280988" lvl="2" indent="-280988">
              <a:buFont typeface="Symbol" panose="05050102010706020507" pitchFamily="18" charset="2"/>
              <a:buChar char=""/>
            </a:pPr>
            <a:r>
              <a:rPr lang="en-US" dirty="0"/>
              <a:t>Internal Integration Test</a:t>
            </a:r>
          </a:p>
          <a:p>
            <a:pPr marL="280988" lvl="2" indent="-280988">
              <a:buFont typeface="Symbol" panose="05050102010706020507" pitchFamily="18" charset="2"/>
              <a:buChar char=""/>
            </a:pPr>
            <a:r>
              <a:rPr lang="en-US" dirty="0"/>
              <a:t>Customer Acceptance Test</a:t>
            </a:r>
          </a:p>
          <a:p>
            <a:pPr marL="280988" lvl="1" indent="-280988">
              <a:buFont typeface="Wingdings" panose="05000000000000000000" pitchFamily="2" charset="2"/>
              <a:buChar char="q"/>
            </a:pPr>
            <a:r>
              <a:rPr lang="en-US" b="1" dirty="0"/>
              <a:t>Test Systems and Test Data</a:t>
            </a:r>
          </a:p>
          <a:p>
            <a:pPr marL="280988" lvl="1" indent="-280988">
              <a:buFont typeface="Wingdings" panose="05000000000000000000" pitchFamily="2" charset="2"/>
              <a:buChar char="q"/>
            </a:pPr>
            <a:r>
              <a:rPr lang="en-US" b="1" dirty="0"/>
              <a:t>Test Reporting</a:t>
            </a:r>
          </a:p>
          <a:p>
            <a:pPr marL="280988" lvl="1" indent="-280988">
              <a:buFont typeface="Wingdings" panose="05000000000000000000" pitchFamily="2" charset="2"/>
              <a:buChar char="q"/>
            </a:pPr>
            <a:r>
              <a:rPr lang="en-US" b="1" dirty="0">
                <a:solidFill>
                  <a:srgbClr val="000000"/>
                </a:solidFill>
              </a:rPr>
              <a:t>Reference</a:t>
            </a:r>
          </a:p>
        </p:txBody>
      </p:sp>
      <p:sp>
        <p:nvSpPr>
          <p:cNvPr id="2" name="Title 1"/>
          <p:cNvSpPr>
            <a:spLocks noGrp="1"/>
          </p:cNvSpPr>
          <p:nvPr>
            <p:ph type="title"/>
          </p:nvPr>
        </p:nvSpPr>
        <p:spPr/>
        <p:txBody>
          <a:bodyPr/>
          <a:lstStyle/>
          <a:p>
            <a:r>
              <a:rPr lang="en-US" dirty="0"/>
              <a:t>Agenda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449" y="3231601"/>
            <a:ext cx="4857750" cy="32099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468947"/>
            <a:ext cx="11186476" cy="369418"/>
          </a:xfrm>
        </p:spPr>
        <p:txBody>
          <a:bodyPr/>
          <a:lstStyle/>
          <a:p>
            <a:r>
              <a:rPr lang="en-US" dirty="0"/>
              <a:t>Test activities – overview of product standards related test activities</a:t>
            </a:r>
          </a:p>
        </p:txBody>
      </p:sp>
      <p:graphicFrame>
        <p:nvGraphicFramePr>
          <p:cNvPr id="4" name="Table 3"/>
          <p:cNvGraphicFramePr>
            <a:graphicFrameLocks noGrp="1"/>
          </p:cNvGraphicFramePr>
          <p:nvPr>
            <p:extLst>
              <p:ext uri="{D42A27DB-BD31-4B8C-83A1-F6EECF244321}">
                <p14:modId xmlns:p14="http://schemas.microsoft.com/office/powerpoint/2010/main" val="4012194747"/>
              </p:ext>
            </p:extLst>
          </p:nvPr>
        </p:nvGraphicFramePr>
        <p:xfrm>
          <a:off x="504000" y="1178333"/>
          <a:ext cx="11186477" cy="3031971"/>
        </p:xfrm>
        <a:graphic>
          <a:graphicData uri="http://schemas.openxmlformats.org/drawingml/2006/table">
            <a:tbl>
              <a:tblPr firstRow="1" bandRow="1">
                <a:tableStyleId>{6E25E649-3F16-4E02-A733-19D2CDBF48F0}</a:tableStyleId>
              </a:tblPr>
              <a:tblGrid>
                <a:gridCol w="2221228">
                  <a:extLst>
                    <a:ext uri="{9D8B030D-6E8A-4147-A177-3AD203B41FA5}">
                      <a16:colId xmlns:a16="http://schemas.microsoft.com/office/drawing/2014/main" val="20000"/>
                    </a:ext>
                  </a:extLst>
                </a:gridCol>
                <a:gridCol w="2268208">
                  <a:extLst>
                    <a:ext uri="{9D8B030D-6E8A-4147-A177-3AD203B41FA5}">
                      <a16:colId xmlns:a16="http://schemas.microsoft.com/office/drawing/2014/main" val="20001"/>
                    </a:ext>
                  </a:extLst>
                </a:gridCol>
                <a:gridCol w="2232347">
                  <a:extLst>
                    <a:ext uri="{9D8B030D-6E8A-4147-A177-3AD203B41FA5}">
                      <a16:colId xmlns:a16="http://schemas.microsoft.com/office/drawing/2014/main" val="20002"/>
                    </a:ext>
                  </a:extLst>
                </a:gridCol>
                <a:gridCol w="2232347">
                  <a:extLst>
                    <a:ext uri="{9D8B030D-6E8A-4147-A177-3AD203B41FA5}">
                      <a16:colId xmlns:a16="http://schemas.microsoft.com/office/drawing/2014/main" val="1398347985"/>
                    </a:ext>
                  </a:extLst>
                </a:gridCol>
                <a:gridCol w="2232347">
                  <a:extLst>
                    <a:ext uri="{9D8B030D-6E8A-4147-A177-3AD203B41FA5}">
                      <a16:colId xmlns:a16="http://schemas.microsoft.com/office/drawing/2014/main" val="444838250"/>
                    </a:ext>
                  </a:extLst>
                </a:gridCol>
              </a:tblGrid>
              <a:tr h="488918">
                <a:tc>
                  <a:txBody>
                    <a:bodyPr/>
                    <a:lstStyle/>
                    <a:p>
                      <a:pPr marL="0" algn="ctr" defTabSz="1088776" rtl="0" eaLnBrk="1" fontAlgn="b" latinLnBrk="0" hangingPunct="1"/>
                      <a:r>
                        <a:rPr lang="en-US" sz="1400" b="1" kern="1200" dirty="0">
                          <a:solidFill>
                            <a:schemeClr val="lt1"/>
                          </a:solidFill>
                          <a:latin typeface="+mn-lt"/>
                          <a:ea typeface="+mn-ea"/>
                          <a:cs typeface="+mn-cs"/>
                        </a:rPr>
                        <a:t>Test Activities</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Frequency</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Testers</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Systems</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Goal</a:t>
                      </a: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3362">
                <a:tc>
                  <a:txBody>
                    <a:bodyPr/>
                    <a:lstStyle/>
                    <a:p>
                      <a:pPr marL="0" algn="ctr" defTabSz="1088776" rtl="0" eaLnBrk="1" fontAlgn="b" latinLnBrk="0" hangingPunct="1"/>
                      <a:r>
                        <a:rPr lang="en-US" sz="1400" kern="1200" dirty="0">
                          <a:solidFill>
                            <a:schemeClr val="dk1"/>
                          </a:solidFill>
                          <a:latin typeface="+mn-lt"/>
                          <a:ea typeface="+mn-ea"/>
                          <a:cs typeface="+mn-cs"/>
                        </a:rPr>
                        <a:t>Threat Modeling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Scheduled: January 2021</a:t>
                      </a: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External testing team, Architects, QM/PM optional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highlight>
                            <a:srgbClr val="FFFF00"/>
                          </a:highlight>
                          <a:latin typeface="+mn-lt"/>
                          <a:ea typeface="+mn-ea"/>
                          <a:cs typeface="+mn-cs"/>
                        </a:rPr>
                        <a:t>Cloud live Test tenant, Z38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Verification of security mechanisms </a:t>
                      </a:r>
                      <a:endParaRPr lang="en-US" sz="14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1014479"/>
                  </a:ext>
                </a:extLst>
              </a:tr>
              <a:tr h="473362">
                <a:tc>
                  <a:txBody>
                    <a:bodyPr/>
                    <a:lstStyle/>
                    <a:p>
                      <a:pPr marL="0" algn="ctr" defTabSz="1088776" rtl="0" eaLnBrk="1" fontAlgn="b" latinLnBrk="0" hangingPunct="1"/>
                      <a:r>
                        <a:rPr lang="en-US" sz="1400" kern="1200" dirty="0">
                          <a:solidFill>
                            <a:schemeClr val="dk1"/>
                          </a:solidFill>
                          <a:latin typeface="+mn-lt"/>
                          <a:ea typeface="+mn-ea"/>
                          <a:cs typeface="+mn-cs"/>
                        </a:rPr>
                        <a:t>Performance test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During project</a:t>
                      </a: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Architect (QMs possible)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highlight>
                            <a:srgbClr val="FFFF00"/>
                          </a:highlight>
                          <a:latin typeface="+mn-lt"/>
                          <a:ea typeface="+mn-ea"/>
                          <a:cs typeface="+mn-cs"/>
                        </a:rPr>
                        <a:t>Cloud live Test tenant, Z38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Verification of responsiveness and stability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9394951"/>
                  </a:ext>
                </a:extLst>
              </a:tr>
              <a:tr h="473362">
                <a:tc>
                  <a:txBody>
                    <a:bodyPr/>
                    <a:lstStyle/>
                    <a:p>
                      <a:pPr marL="0" algn="ctr" defTabSz="1088776" rtl="0" eaLnBrk="1" fontAlgn="b" latinLnBrk="0" hangingPunct="1"/>
                      <a:r>
                        <a:rPr lang="en-US" sz="1400" kern="1200" dirty="0">
                          <a:solidFill>
                            <a:schemeClr val="dk1"/>
                          </a:solidFill>
                          <a:latin typeface="+mn-lt"/>
                          <a:ea typeface="+mn-ea"/>
                          <a:cs typeface="+mn-cs"/>
                        </a:rPr>
                        <a:t>Penetration Test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Near end of each wave</a:t>
                      </a: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External testing team, Architects, QMs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highlight>
                            <a:srgbClr val="FFFF00"/>
                          </a:highlight>
                          <a:latin typeface="+mn-lt"/>
                          <a:ea typeface="+mn-ea"/>
                          <a:cs typeface="+mn-cs"/>
                        </a:rPr>
                        <a:t>Cloud live Test tenant, Z38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Security verification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108711"/>
                  </a:ext>
                </a:extLst>
              </a:tr>
              <a:tr h="473362">
                <a:tc>
                  <a:txBody>
                    <a:bodyPr/>
                    <a:lstStyle/>
                    <a:p>
                      <a:pPr marL="0" algn="ctr" defTabSz="1088776" rtl="0" eaLnBrk="1" fontAlgn="b" latinLnBrk="0" hangingPunct="1"/>
                      <a:r>
                        <a:rPr lang="en-US" sz="1400" kern="1200" dirty="0">
                          <a:solidFill>
                            <a:schemeClr val="dk1"/>
                          </a:solidFill>
                          <a:latin typeface="+mn-lt"/>
                          <a:ea typeface="+mn-ea"/>
                          <a:cs typeface="+mn-cs"/>
                        </a:rPr>
                        <a:t>Accessibility Test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Near the end of Wave 2</a:t>
                      </a: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External testing team, Architects, QMs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highlight>
                            <a:srgbClr val="FFFF00"/>
                          </a:highlight>
                          <a:latin typeface="+mn-lt"/>
                          <a:ea typeface="+mn-ea"/>
                          <a:cs typeface="+mn-cs"/>
                        </a:rPr>
                        <a:t>Cloud live Test tenant, Z38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Verify that we meet accessibility requirements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5836781"/>
                  </a:ext>
                </a:extLst>
              </a:tr>
              <a:tr h="473362">
                <a:tc>
                  <a:txBody>
                    <a:bodyPr/>
                    <a:lstStyle/>
                    <a:p>
                      <a:pPr marL="0" algn="ctr" defTabSz="1088776" rtl="0" eaLnBrk="1" fontAlgn="b" latinLnBrk="0" hangingPunct="1"/>
                      <a:r>
                        <a:rPr lang="en-US" sz="1400" kern="1200" dirty="0">
                          <a:solidFill>
                            <a:schemeClr val="dk1"/>
                          </a:solidFill>
                          <a:latin typeface="+mn-lt"/>
                          <a:ea typeface="+mn-ea"/>
                          <a:cs typeface="+mn-cs"/>
                        </a:rPr>
                        <a:t>UX Test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Near end of each wave</a:t>
                      </a: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UXs and UAs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highlight>
                            <a:srgbClr val="FFFF00"/>
                          </a:highlight>
                          <a:latin typeface="+mn-lt"/>
                          <a:ea typeface="+mn-ea"/>
                          <a:cs typeface="+mn-cs"/>
                        </a:rPr>
                        <a:t>Cloud live Test tenant, Z38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“Glamor test” to ensure the UIs are all correct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373726"/>
                  </a:ext>
                </a:extLst>
              </a:tr>
            </a:tbl>
          </a:graphicData>
        </a:graphic>
      </p:graphicFrame>
    </p:spTree>
    <p:extLst>
      <p:ext uri="{BB962C8B-B14F-4D97-AF65-F5344CB8AC3E}">
        <p14:creationId xmlns:p14="http://schemas.microsoft.com/office/powerpoint/2010/main" val="327438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468947"/>
            <a:ext cx="11186476" cy="369418"/>
          </a:xfrm>
        </p:spPr>
        <p:txBody>
          <a:bodyPr/>
          <a:lstStyle/>
          <a:p>
            <a:r>
              <a:rPr lang="en-US" dirty="0"/>
              <a:t>Test activities – overview of Sprint/CAT related test activities</a:t>
            </a:r>
          </a:p>
        </p:txBody>
      </p:sp>
      <p:graphicFrame>
        <p:nvGraphicFramePr>
          <p:cNvPr id="4" name="Table 3"/>
          <p:cNvGraphicFramePr>
            <a:graphicFrameLocks noGrp="1"/>
          </p:cNvGraphicFramePr>
          <p:nvPr>
            <p:extLst>
              <p:ext uri="{D42A27DB-BD31-4B8C-83A1-F6EECF244321}">
                <p14:modId xmlns:p14="http://schemas.microsoft.com/office/powerpoint/2010/main" val="3277565270"/>
              </p:ext>
            </p:extLst>
          </p:nvPr>
        </p:nvGraphicFramePr>
        <p:xfrm>
          <a:off x="504000" y="1072826"/>
          <a:ext cx="11186477" cy="2955915"/>
        </p:xfrm>
        <a:graphic>
          <a:graphicData uri="http://schemas.openxmlformats.org/drawingml/2006/table">
            <a:tbl>
              <a:tblPr firstRow="1" bandRow="1">
                <a:tableStyleId>{6E25E649-3F16-4E02-A733-19D2CDBF48F0}</a:tableStyleId>
              </a:tblPr>
              <a:tblGrid>
                <a:gridCol w="2221228">
                  <a:extLst>
                    <a:ext uri="{9D8B030D-6E8A-4147-A177-3AD203B41FA5}">
                      <a16:colId xmlns:a16="http://schemas.microsoft.com/office/drawing/2014/main" val="20000"/>
                    </a:ext>
                  </a:extLst>
                </a:gridCol>
                <a:gridCol w="2268208">
                  <a:extLst>
                    <a:ext uri="{9D8B030D-6E8A-4147-A177-3AD203B41FA5}">
                      <a16:colId xmlns:a16="http://schemas.microsoft.com/office/drawing/2014/main" val="20001"/>
                    </a:ext>
                  </a:extLst>
                </a:gridCol>
                <a:gridCol w="2232347">
                  <a:extLst>
                    <a:ext uri="{9D8B030D-6E8A-4147-A177-3AD203B41FA5}">
                      <a16:colId xmlns:a16="http://schemas.microsoft.com/office/drawing/2014/main" val="20002"/>
                    </a:ext>
                  </a:extLst>
                </a:gridCol>
                <a:gridCol w="2232347">
                  <a:extLst>
                    <a:ext uri="{9D8B030D-6E8A-4147-A177-3AD203B41FA5}">
                      <a16:colId xmlns:a16="http://schemas.microsoft.com/office/drawing/2014/main" val="1398347985"/>
                    </a:ext>
                  </a:extLst>
                </a:gridCol>
                <a:gridCol w="2232347">
                  <a:extLst>
                    <a:ext uri="{9D8B030D-6E8A-4147-A177-3AD203B41FA5}">
                      <a16:colId xmlns:a16="http://schemas.microsoft.com/office/drawing/2014/main" val="444838250"/>
                    </a:ext>
                  </a:extLst>
                </a:gridCol>
              </a:tblGrid>
              <a:tr h="488918">
                <a:tc>
                  <a:txBody>
                    <a:bodyPr/>
                    <a:lstStyle/>
                    <a:p>
                      <a:pPr marL="0" algn="ctr" defTabSz="1088776" rtl="0" eaLnBrk="1" fontAlgn="b" latinLnBrk="0" hangingPunct="1"/>
                      <a:r>
                        <a:rPr lang="en-US" sz="1400" b="1" kern="1200" dirty="0">
                          <a:solidFill>
                            <a:schemeClr val="lt1"/>
                          </a:solidFill>
                          <a:latin typeface="+mn-lt"/>
                          <a:ea typeface="+mn-ea"/>
                          <a:cs typeface="+mn-cs"/>
                        </a:rPr>
                        <a:t>Test Activities</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Frequency</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Testers</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Systems</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b="1" kern="1200" dirty="0">
                          <a:solidFill>
                            <a:schemeClr val="lt1"/>
                          </a:solidFill>
                          <a:latin typeface="+mn-lt"/>
                          <a:ea typeface="+mn-ea"/>
                          <a:cs typeface="+mn-cs"/>
                        </a:rPr>
                        <a:t>Goal</a:t>
                      </a: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3362">
                <a:tc>
                  <a:txBody>
                    <a:bodyPr/>
                    <a:lstStyle/>
                    <a:p>
                      <a:pPr marL="0" algn="ctr" defTabSz="1088776" rtl="0" eaLnBrk="1" fontAlgn="b" latinLnBrk="0" hangingPunct="1"/>
                      <a:r>
                        <a:rPr lang="en-US" sz="1400" kern="1200" dirty="0">
                          <a:solidFill>
                            <a:schemeClr val="dk1"/>
                          </a:solidFill>
                          <a:latin typeface="+mn-lt"/>
                          <a:ea typeface="+mn-ea"/>
                          <a:cs typeface="+mn-cs"/>
                        </a:rPr>
                        <a:t>Internal SAP Sprint Tests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During Each Sprint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050" kern="1200" baseline="0" dirty="0">
                          <a:solidFill>
                            <a:schemeClr val="tx1">
                              <a:lumMod val="50000"/>
                              <a:lumOff val="50000"/>
                            </a:schemeClr>
                          </a:solidFill>
                          <a:latin typeface="+mn-lt"/>
                          <a:ea typeface="+mn-ea"/>
                          <a:cs typeface="+mn-cs"/>
                        </a:rPr>
                        <a:t>(</a:t>
                      </a:r>
                      <a:r>
                        <a:rPr lang="en-US" sz="1050" kern="1200" baseline="0" dirty="0">
                          <a:solidFill>
                            <a:schemeClr val="tx1">
                              <a:lumMod val="50000"/>
                              <a:lumOff val="50000"/>
                            </a:schemeClr>
                          </a:solidFill>
                          <a:latin typeface="+mn-lt"/>
                          <a:ea typeface="+mn-ea"/>
                          <a:cs typeface="+mn-cs"/>
                          <a:sym typeface="Wingdings" panose="05000000000000000000" pitchFamily="2" charset="2"/>
                        </a:rPr>
                        <a:t>Use test cases for Sprint test and later CAT, log bugs in Jira</a:t>
                      </a:r>
                      <a:r>
                        <a:rPr lang="en-US" sz="1050" kern="1200" baseline="0" dirty="0">
                          <a:solidFill>
                            <a:schemeClr val="tx1">
                              <a:lumMod val="50000"/>
                              <a:lumOff val="50000"/>
                            </a:schemeClr>
                          </a:solidFill>
                          <a:latin typeface="+mn-lt"/>
                          <a:ea typeface="+mn-ea"/>
                          <a:cs typeface="+mn-cs"/>
                        </a:rPr>
                        <a:t>)</a:t>
                      </a: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err="1">
                          <a:solidFill>
                            <a:schemeClr val="dk1"/>
                          </a:solidFill>
                          <a:latin typeface="+mn-lt"/>
                          <a:ea typeface="+mn-ea"/>
                          <a:cs typeface="+mn-cs"/>
                        </a:rPr>
                        <a:t>Tenthpin</a:t>
                      </a:r>
                      <a:r>
                        <a:rPr lang="en-US" sz="1400" kern="1200" dirty="0">
                          <a:solidFill>
                            <a:schemeClr val="dk1"/>
                          </a:solidFill>
                          <a:latin typeface="+mn-lt"/>
                          <a:ea typeface="+mn-ea"/>
                          <a:cs typeface="+mn-cs"/>
                        </a:rPr>
                        <a:t> (QMs or other testers possible)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Zephyr, (Dev tenant, X38) &amp;</a:t>
                      </a:r>
                    </a:p>
                    <a:p>
                      <a:pPr marL="0" algn="ctr" defTabSz="1088776" rtl="0" eaLnBrk="1" fontAlgn="b" latinLnBrk="0" hangingPunct="1"/>
                      <a:r>
                        <a:rPr lang="en-US" sz="1400" kern="1200" dirty="0">
                          <a:solidFill>
                            <a:schemeClr val="dk1"/>
                          </a:solidFill>
                          <a:latin typeface="+mn-lt"/>
                          <a:ea typeface="+mn-ea"/>
                          <a:cs typeface="+mn-cs"/>
                        </a:rPr>
                        <a:t>Cloud live Test tenant, Z38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Document functionality, declare readiness for next test phase / delivery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98503"/>
                  </a:ext>
                </a:extLst>
              </a:tr>
              <a:tr h="473362">
                <a:tc>
                  <a:txBody>
                    <a:bodyPr/>
                    <a:lstStyle/>
                    <a:p>
                      <a:pPr marL="0" algn="ctr" defTabSz="1088776" rtl="0" eaLnBrk="1" fontAlgn="b" latinLnBrk="0" hangingPunct="1"/>
                      <a:r>
                        <a:rPr lang="en-US" sz="1400" kern="1200" dirty="0">
                          <a:solidFill>
                            <a:schemeClr val="dk1"/>
                          </a:solidFill>
                          <a:latin typeface="+mn-lt"/>
                          <a:ea typeface="+mn-ea"/>
                          <a:cs typeface="+mn-cs"/>
                        </a:rPr>
                        <a:t>Customer Sprint Tests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After Each Sprint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050" kern="1200" baseline="0" dirty="0">
                          <a:solidFill>
                            <a:schemeClr val="tx1">
                              <a:lumMod val="50000"/>
                              <a:lumOff val="50000"/>
                            </a:schemeClr>
                          </a:solidFill>
                          <a:latin typeface="+mn-lt"/>
                          <a:ea typeface="+mn-ea"/>
                          <a:cs typeface="+mn-cs"/>
                        </a:rPr>
                        <a:t>(</a:t>
                      </a:r>
                      <a:r>
                        <a:rPr lang="en-US" sz="1050" kern="1200" baseline="0" dirty="0">
                          <a:solidFill>
                            <a:schemeClr val="tx1">
                              <a:lumMod val="50000"/>
                              <a:lumOff val="50000"/>
                            </a:schemeClr>
                          </a:solidFill>
                          <a:latin typeface="+mn-lt"/>
                          <a:ea typeface="+mn-ea"/>
                          <a:cs typeface="+mn-cs"/>
                          <a:sym typeface="Wingdings" panose="05000000000000000000" pitchFamily="2" charset="2"/>
                        </a:rPr>
                        <a:t>Use test cases for Sprint test and later CAT, log bugs in Jira</a:t>
                      </a:r>
                      <a:r>
                        <a:rPr lang="en-US" sz="1050" kern="1200" baseline="0" dirty="0">
                          <a:solidFill>
                            <a:schemeClr val="tx1">
                              <a:lumMod val="50000"/>
                              <a:lumOff val="50000"/>
                            </a:schemeClr>
                          </a:solidFill>
                          <a:latin typeface="+mn-lt"/>
                          <a:ea typeface="+mn-ea"/>
                          <a:cs typeface="+mn-cs"/>
                        </a:rPr>
                        <a:t>)</a:t>
                      </a: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Customer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Zephyr, Cloud live Test tenant, Z38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Declare readiness for next test phase / delivery, gain customer feedback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431787"/>
                  </a:ext>
                </a:extLst>
              </a:tr>
              <a:tr h="473362">
                <a:tc>
                  <a:txBody>
                    <a:bodyPr/>
                    <a:lstStyle/>
                    <a:p>
                      <a:pPr marL="0" algn="ctr" defTabSz="1088776" rtl="0" eaLnBrk="1" fontAlgn="b" latinLnBrk="0" hangingPunct="1"/>
                      <a:r>
                        <a:rPr lang="en-US" sz="1400" kern="1200" dirty="0">
                          <a:solidFill>
                            <a:schemeClr val="dk1"/>
                          </a:solidFill>
                          <a:latin typeface="+mn-lt"/>
                          <a:ea typeface="+mn-ea"/>
                          <a:cs typeface="+mn-cs"/>
                        </a:rPr>
                        <a:t>SAP Internal Integration Test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dk1"/>
                          </a:solidFill>
                          <a:latin typeface="+mn-lt"/>
                          <a:ea typeface="+mn-ea"/>
                          <a:cs typeface="+mn-cs"/>
                        </a:rPr>
                        <a:t>After development close, before CAT</a:t>
                      </a: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Development team (SAP side)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Cloud live Test tenant, Z38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dirty="0"/>
                        <a:t>Verify cross functional integration of program modules </a:t>
                      </a:r>
                      <a:endParaRPr lang="en-US" sz="14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452762"/>
                  </a:ext>
                </a:extLst>
              </a:tr>
              <a:tr h="473362">
                <a:tc>
                  <a:txBody>
                    <a:bodyPr/>
                    <a:lstStyle/>
                    <a:p>
                      <a:pPr marL="0" algn="ctr" defTabSz="1088776" rtl="0" eaLnBrk="1" fontAlgn="b" latinLnBrk="0" hangingPunct="1"/>
                      <a:r>
                        <a:rPr lang="en-US" sz="1400" kern="1200" dirty="0">
                          <a:solidFill>
                            <a:schemeClr val="dk1"/>
                          </a:solidFill>
                          <a:latin typeface="+mn-lt"/>
                          <a:ea typeface="+mn-ea"/>
                          <a:cs typeface="+mn-cs"/>
                        </a:rPr>
                        <a:t>Customer Acceptance Test (CAT)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After Internal I</a:t>
                      </a:r>
                      <a:r>
                        <a:rPr lang="en-US" sz="1400" kern="1200" baseline="0" dirty="0">
                          <a:solidFill>
                            <a:schemeClr val="dk1"/>
                          </a:solidFill>
                          <a:latin typeface="+mn-lt"/>
                          <a:ea typeface="+mn-ea"/>
                          <a:cs typeface="+mn-cs"/>
                        </a:rPr>
                        <a:t>ntegration Test</a:t>
                      </a:r>
                      <a:endParaRPr lang="en-US" sz="1400" kern="1200" dirty="0">
                        <a:solidFill>
                          <a:schemeClr val="dk1"/>
                        </a:solidFill>
                        <a:latin typeface="+mn-lt"/>
                        <a:ea typeface="+mn-ea"/>
                        <a:cs typeface="+mn-cs"/>
                      </a:endParaRPr>
                    </a:p>
                  </a:txBody>
                  <a:tcPr marL="91461" marR="91461" marT="45731" marB="457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Customer, POs, Architects, QMs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088776" rtl="0" eaLnBrk="1" fontAlgn="b"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Cloud live Test tenant, Z38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88776" rtl="0" eaLnBrk="1" fontAlgn="b" latinLnBrk="0" hangingPunct="1"/>
                      <a:r>
                        <a:rPr lang="en-US" sz="1400" kern="1200" dirty="0">
                          <a:solidFill>
                            <a:schemeClr val="dk1"/>
                          </a:solidFill>
                          <a:latin typeface="+mn-lt"/>
                          <a:ea typeface="+mn-ea"/>
                          <a:cs typeface="+mn-cs"/>
                        </a:rPr>
                        <a:t>Customer validation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674771"/>
                  </a:ext>
                </a:extLst>
              </a:tr>
            </a:tbl>
          </a:graphicData>
        </a:graphic>
      </p:graphicFrame>
    </p:spTree>
    <p:extLst>
      <p:ext uri="{BB962C8B-B14F-4D97-AF65-F5344CB8AC3E}">
        <p14:creationId xmlns:p14="http://schemas.microsoft.com/office/powerpoint/2010/main" val="3120409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09F-9FF1-4236-8584-941AC8B7D33C}"/>
              </a:ext>
            </a:extLst>
          </p:cNvPr>
          <p:cNvSpPr>
            <a:spLocks noGrp="1"/>
          </p:cNvSpPr>
          <p:nvPr>
            <p:ph type="ctrTitle"/>
          </p:nvPr>
        </p:nvSpPr>
        <p:spPr/>
        <p:txBody>
          <a:bodyPr/>
          <a:lstStyle/>
          <a:p>
            <a:r>
              <a:rPr lang="en-US" dirty="0"/>
              <a:t>Test Types - Details</a:t>
            </a:r>
            <a:endParaRPr lang="en-DE" dirty="0"/>
          </a:p>
        </p:txBody>
      </p:sp>
    </p:spTree>
    <p:extLst>
      <p:ext uri="{BB962C8B-B14F-4D97-AF65-F5344CB8AC3E}">
        <p14:creationId xmlns:p14="http://schemas.microsoft.com/office/powerpoint/2010/main" val="623312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Automated Code Quality &amp; Test Management Tools</a:t>
            </a:r>
            <a:endParaRPr lang="en-US" sz="1999" dirty="0"/>
          </a:p>
        </p:txBody>
      </p:sp>
      <p:graphicFrame>
        <p:nvGraphicFramePr>
          <p:cNvPr id="10" name="Table 9"/>
          <p:cNvGraphicFramePr>
            <a:graphicFrameLocks noGrp="1"/>
          </p:cNvGraphicFramePr>
          <p:nvPr>
            <p:extLst>
              <p:ext uri="{D42A27DB-BD31-4B8C-83A1-F6EECF244321}">
                <p14:modId xmlns:p14="http://schemas.microsoft.com/office/powerpoint/2010/main" val="3689565435"/>
              </p:ext>
            </p:extLst>
          </p:nvPr>
        </p:nvGraphicFramePr>
        <p:xfrm>
          <a:off x="324000" y="1528434"/>
          <a:ext cx="11545200" cy="4639770"/>
        </p:xfrm>
        <a:graphic>
          <a:graphicData uri="http://schemas.openxmlformats.org/drawingml/2006/table">
            <a:tbl>
              <a:tblPr bandRow="1">
                <a:tableStyleId>{BC89EF96-8CEA-46FF-86C4-4CE0E7609802}</a:tableStyleId>
              </a:tblPr>
              <a:tblGrid>
                <a:gridCol w="1723009">
                  <a:extLst>
                    <a:ext uri="{9D8B030D-6E8A-4147-A177-3AD203B41FA5}">
                      <a16:colId xmlns:a16="http://schemas.microsoft.com/office/drawing/2014/main" val="20000"/>
                    </a:ext>
                  </a:extLst>
                </a:gridCol>
                <a:gridCol w="1111827">
                  <a:extLst>
                    <a:ext uri="{9D8B030D-6E8A-4147-A177-3AD203B41FA5}">
                      <a16:colId xmlns:a16="http://schemas.microsoft.com/office/drawing/2014/main" val="20001"/>
                    </a:ext>
                  </a:extLst>
                </a:gridCol>
                <a:gridCol w="2836719">
                  <a:extLst>
                    <a:ext uri="{9D8B030D-6E8A-4147-A177-3AD203B41FA5}">
                      <a16:colId xmlns:a16="http://schemas.microsoft.com/office/drawing/2014/main" val="20002"/>
                    </a:ext>
                  </a:extLst>
                </a:gridCol>
                <a:gridCol w="3332690">
                  <a:extLst>
                    <a:ext uri="{9D8B030D-6E8A-4147-A177-3AD203B41FA5}">
                      <a16:colId xmlns:a16="http://schemas.microsoft.com/office/drawing/2014/main" val="20003"/>
                    </a:ext>
                  </a:extLst>
                </a:gridCol>
                <a:gridCol w="2540955">
                  <a:extLst>
                    <a:ext uri="{9D8B030D-6E8A-4147-A177-3AD203B41FA5}">
                      <a16:colId xmlns:a16="http://schemas.microsoft.com/office/drawing/2014/main" val="20004"/>
                    </a:ext>
                  </a:extLst>
                </a:gridCol>
              </a:tblGrid>
              <a:tr h="351757">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600" b="1" dirty="0"/>
                        <a:t>Tool</a:t>
                      </a:r>
                    </a:p>
                  </a:txBody>
                  <a:tcPr marL="91461" marR="91461" marT="45731" marB="45731" anchor="ctr">
                    <a:solidFill>
                      <a:schemeClr val="accent1"/>
                    </a:solidFill>
                  </a:tcPr>
                </a:tc>
                <a:tc>
                  <a:txBody>
                    <a:bodyPr/>
                    <a:lstStyle/>
                    <a:p>
                      <a:pPr algn="ctr"/>
                      <a:r>
                        <a:rPr lang="en-US" sz="1600" b="1" dirty="0"/>
                        <a:t>Tool</a:t>
                      </a:r>
                    </a:p>
                  </a:txBody>
                  <a:tcPr marL="91461" marR="91461" marT="45731" marB="45731" anchor="ctr">
                    <a:solidFill>
                      <a:schemeClr val="accent1"/>
                    </a:solidFill>
                  </a:tcPr>
                </a:tc>
                <a:tc>
                  <a:txBody>
                    <a:bodyPr/>
                    <a:lstStyle/>
                    <a:p>
                      <a:pPr marL="0" lvl="0" indent="0" algn="ctr" rtl="0">
                        <a:buFont typeface="Arial" panose="020B0604020202020204" pitchFamily="34" charset="0"/>
                        <a:buNone/>
                      </a:pPr>
                      <a:r>
                        <a:rPr lang="en-US" sz="1600" b="1" dirty="0"/>
                        <a:t>Purpose</a:t>
                      </a:r>
                      <a:endParaRPr lang="en-US" sz="1600" b="1" dirty="0">
                        <a:solidFill>
                          <a:schemeClr val="tx1"/>
                        </a:solidFill>
                      </a:endParaRPr>
                    </a:p>
                  </a:txBody>
                  <a:tcPr marL="91461" marR="91461" marT="45731" marB="45731" anchor="ctr">
                    <a:solidFill>
                      <a:schemeClr val="accent1"/>
                    </a:solidFill>
                  </a:tcPr>
                </a:tc>
                <a:tc>
                  <a:txBody>
                    <a:bodyPr/>
                    <a:lstStyle/>
                    <a:p>
                      <a:pPr marL="0" lvl="0" indent="0" algn="ctr" rtl="0">
                        <a:buFont typeface="Arial" panose="020B0604020202020204" pitchFamily="34" charset="0"/>
                        <a:buNone/>
                      </a:pPr>
                      <a:r>
                        <a:rPr lang="en-US" sz="1600" b="1" dirty="0"/>
                        <a:t>Tool</a:t>
                      </a:r>
                      <a:r>
                        <a:rPr lang="en-US" sz="1600" b="1" baseline="0" dirty="0"/>
                        <a:t> Details</a:t>
                      </a:r>
                      <a:endParaRPr lang="en-US" sz="1600" b="1" dirty="0">
                        <a:solidFill>
                          <a:schemeClr val="tx1"/>
                        </a:solidFill>
                      </a:endParaRPr>
                    </a:p>
                  </a:txBody>
                  <a:tcPr marL="91461" marR="91461" marT="45731" marB="45731" anchor="ctr">
                    <a:solidFill>
                      <a:schemeClr val="accent1"/>
                    </a:solidFill>
                  </a:tcPr>
                </a:tc>
                <a:tc>
                  <a:txBody>
                    <a:bodyPr/>
                    <a:lstStyle/>
                    <a:p>
                      <a:pPr marL="0" lvl="0" indent="0" algn="ctr" rtl="0">
                        <a:buFont typeface="Arial" panose="020B0604020202020204" pitchFamily="34" charset="0"/>
                        <a:buNone/>
                      </a:pPr>
                      <a:r>
                        <a:rPr lang="en-US" sz="1600" b="1" dirty="0">
                          <a:solidFill>
                            <a:schemeClr val="tx1"/>
                          </a:solidFill>
                        </a:rPr>
                        <a:t>Additional</a:t>
                      </a:r>
                      <a:r>
                        <a:rPr lang="en-US" sz="1600" b="1" baseline="0" dirty="0">
                          <a:solidFill>
                            <a:schemeClr val="tx1"/>
                          </a:solidFill>
                        </a:rPr>
                        <a:t> Information</a:t>
                      </a:r>
                      <a:endParaRPr lang="en-US" sz="1600" b="1" dirty="0">
                        <a:solidFill>
                          <a:schemeClr val="tx1"/>
                        </a:solidFill>
                      </a:endParaRPr>
                    </a:p>
                  </a:txBody>
                  <a:tcPr marL="91461" marR="91461" marT="45731" marB="45731" anchor="ctr">
                    <a:solidFill>
                      <a:schemeClr val="accent1"/>
                    </a:solidFill>
                  </a:tcPr>
                </a:tc>
                <a:extLst>
                  <a:ext uri="{0D108BD9-81ED-4DB2-BD59-A6C34878D82A}">
                    <a16:rowId xmlns:a16="http://schemas.microsoft.com/office/drawing/2014/main" val="10000"/>
                  </a:ext>
                </a:extLst>
              </a:tr>
              <a:tr h="521520">
                <a:tc>
                  <a:txBody>
                    <a:bodyPr/>
                    <a:lstStyle/>
                    <a:p>
                      <a:pPr algn="l"/>
                      <a:r>
                        <a:rPr lang="en-US" sz="1200" b="0" dirty="0">
                          <a:latin typeface="+mn-lt"/>
                        </a:rPr>
                        <a:t>Test Management</a:t>
                      </a:r>
                    </a:p>
                  </a:txBody>
                  <a:tcPr marL="91461" marR="91461" marT="45731" marB="45731" anchor="ctr"/>
                </a:tc>
                <a:tc>
                  <a:txBody>
                    <a:bodyPr/>
                    <a:lstStyle/>
                    <a:p>
                      <a:pPr algn="l"/>
                      <a:r>
                        <a:rPr lang="en-US" sz="1200" b="0" dirty="0">
                          <a:latin typeface="+mn-lt"/>
                        </a:rPr>
                        <a:t>Jira Zephyr</a:t>
                      </a:r>
                    </a:p>
                  </a:txBody>
                  <a:tcPr marL="91461" marR="91461" marT="45731" marB="45731" anchor="ctr"/>
                </a:tc>
                <a:tc>
                  <a:txBody>
                    <a:bodyPr/>
                    <a:lstStyle/>
                    <a:p>
                      <a:pPr marL="171450" lvl="0" indent="-171450" algn="l" rtl="0">
                        <a:buFont typeface="Arial" panose="020B0604020202020204" pitchFamily="34" charset="0"/>
                        <a:buChar char="•"/>
                      </a:pPr>
                      <a:r>
                        <a:rPr lang="en-US" sz="1200" dirty="0">
                          <a:solidFill>
                            <a:schemeClr val="tx1"/>
                          </a:solidFill>
                          <a:latin typeface="+mn-lt"/>
                        </a:rPr>
                        <a:t>Test Management</a:t>
                      </a:r>
                      <a:r>
                        <a:rPr lang="en-US" sz="1200" baseline="0" dirty="0">
                          <a:solidFill>
                            <a:schemeClr val="tx1"/>
                          </a:solidFill>
                          <a:latin typeface="+mn-lt"/>
                        </a:rPr>
                        <a:t> Tool for Internal Integration Test and CAT</a:t>
                      </a:r>
                      <a:endParaRPr lang="en-US" sz="1200" dirty="0">
                        <a:solidFill>
                          <a:schemeClr val="tx1"/>
                        </a:solidFill>
                        <a:latin typeface="+mn-lt"/>
                      </a:endParaRPr>
                    </a:p>
                  </a:txBody>
                  <a:tcPr marL="91461" marR="91461" marT="45731" marB="45731" anchor="ctr"/>
                </a:tc>
                <a:tc>
                  <a:txBody>
                    <a:bodyPr/>
                    <a:lstStyle/>
                    <a:p>
                      <a:pPr algn="l"/>
                      <a:r>
                        <a:rPr lang="en-US" sz="1200" b="0" i="0" dirty="0">
                          <a:effectLst/>
                          <a:latin typeface="Arial" panose="020B0604020202020204" pitchFamily="34" charset="0"/>
                        </a:rPr>
                        <a:t>• Project name: Clinical Trials Supply Management (CTSM)</a:t>
                      </a:r>
                    </a:p>
                    <a:p>
                      <a:pPr algn="l"/>
                      <a:r>
                        <a:rPr lang="en-US" sz="1200" b="0" i="0" dirty="0">
                          <a:effectLst/>
                          <a:latin typeface="Arial" panose="020B0604020202020204" pitchFamily="34" charset="0"/>
                        </a:rPr>
                        <a:t>• Releases: CAE Wave 1, CAE Wave 2, IDP Wave 2</a:t>
                      </a:r>
                    </a:p>
                    <a:p>
                      <a:pPr algn="l"/>
                      <a:r>
                        <a:rPr lang="en-US" sz="1200" b="0" i="0" dirty="0">
                          <a:effectLst/>
                          <a:latin typeface="Arial" panose="020B0604020202020204" pitchFamily="34" charset="0"/>
                        </a:rPr>
                        <a:t>• Cycles: Respective cycle per Sprint, internal and customer, Also respective cycles for Internal Integration test and Customer Acceptance Test.</a:t>
                      </a:r>
                    </a:p>
                  </a:txBody>
                  <a:tcPr marL="91461" marR="91461" marT="45731" marB="45731" anchor="ctr"/>
                </a:tc>
                <a:tc>
                  <a:txBody>
                    <a:bodyPr/>
                    <a:lstStyle/>
                    <a:p>
                      <a:pPr marL="171450" marR="0" lvl="0" indent="-1714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txBody>
                  <a:tcPr marL="91461" marR="91461" marT="45731" marB="45731" anchor="ctr"/>
                </a:tc>
                <a:extLst>
                  <a:ext uri="{0D108BD9-81ED-4DB2-BD59-A6C34878D82A}">
                    <a16:rowId xmlns:a16="http://schemas.microsoft.com/office/drawing/2014/main" val="10001"/>
                  </a:ext>
                </a:extLst>
              </a:tr>
              <a:tr h="435253">
                <a:tc rowSpan="2">
                  <a:txBody>
                    <a:bodyPr/>
                    <a:lstStyle/>
                    <a:p>
                      <a:pPr algn="l"/>
                      <a:r>
                        <a:rPr lang="en-US" sz="1200" b="0" dirty="0">
                          <a:latin typeface="+mn-lt"/>
                        </a:rPr>
                        <a:t>Code Quality (ABAP)</a:t>
                      </a:r>
                    </a:p>
                  </a:txBody>
                  <a:tcPr marL="91461" marR="91461" marT="45731" marB="45731" anchor="ctr"/>
                </a:tc>
                <a:tc>
                  <a:txBody>
                    <a:bodyPr/>
                    <a:lstStyle/>
                    <a:p>
                      <a:pPr algn="l"/>
                      <a:r>
                        <a:rPr lang="en-US" sz="1200" b="0" dirty="0">
                          <a:latin typeface="+mn-lt"/>
                        </a:rPr>
                        <a:t>CI</a:t>
                      </a:r>
                    </a:p>
                  </a:txBody>
                  <a:tcPr marL="91461" marR="91461" marT="45731" marB="45731"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Code Inspector – Static Checks</a:t>
                      </a:r>
                      <a:r>
                        <a:rPr lang="en-US" sz="1200" b="0" kern="1200" baseline="0" dirty="0">
                          <a:solidFill>
                            <a:schemeClr val="tx1"/>
                          </a:solidFill>
                          <a:latin typeface="+mn-lt"/>
                          <a:ea typeface="+mn-ea"/>
                          <a:cs typeface="+mn-cs"/>
                        </a:rPr>
                        <a:t> for ABAP</a:t>
                      </a:r>
                      <a:endParaRPr lang="en-US" sz="1200" b="0" kern="1200" dirty="0">
                        <a:solidFill>
                          <a:schemeClr val="tx1"/>
                        </a:solidFill>
                        <a:latin typeface="+mn-lt"/>
                        <a:ea typeface="+mn-ea"/>
                        <a:cs typeface="+mn-cs"/>
                      </a:endParaRPr>
                    </a:p>
                  </a:txBody>
                  <a:tcPr marL="91461" marR="91461" marT="45731" marB="45731" anchor="ctr"/>
                </a:tc>
                <a:tc>
                  <a:txBody>
                    <a:bodyPr/>
                    <a:lstStyle/>
                    <a:p>
                      <a:pPr marL="171450" marR="0" lvl="0" indent="-171450" algn="l" defTabSz="914400" rtl="0" eaLnBrk="1" fontAlgn="base" latinLnBrk="0" hangingPunct="1">
                        <a:lnSpc>
                          <a:spcPct val="100000"/>
                        </a:lnSpc>
                        <a:spcBef>
                          <a:spcPts val="0"/>
                        </a:spcBef>
                        <a:spcAft>
                          <a:spcPct val="0"/>
                        </a:spcAft>
                        <a:buClr>
                          <a:schemeClr val="tx1"/>
                        </a:buClr>
                        <a:buSzPct val="100000"/>
                        <a:buFont typeface="Arial" panose="020B0604020202020204" pitchFamily="34" charset="0"/>
                        <a:buChar char="•"/>
                        <a:tabLst/>
                      </a:pPr>
                      <a:r>
                        <a:rPr lang="en-US" sz="1200" b="0" kern="1200" dirty="0">
                          <a:solidFill>
                            <a:schemeClr val="tx1"/>
                          </a:solidFill>
                          <a:highlight>
                            <a:srgbClr val="FFFF00"/>
                          </a:highlight>
                          <a:latin typeface="+mn-lt"/>
                          <a:ea typeface="+mn-ea"/>
                          <a:cs typeface="+mn-cs"/>
                        </a:rPr>
                        <a:t>Variant</a:t>
                      </a:r>
                      <a:r>
                        <a:rPr lang="en-US" sz="1200" b="0" kern="1200" baseline="0" dirty="0">
                          <a:solidFill>
                            <a:schemeClr val="tx1"/>
                          </a:solidFill>
                          <a:highlight>
                            <a:srgbClr val="FFFF00"/>
                          </a:highlight>
                          <a:latin typeface="+mn-lt"/>
                          <a:ea typeface="+mn-ea"/>
                          <a:cs typeface="+mn-cs"/>
                        </a:rPr>
                        <a:t> Name: &lt;Variant Name&gt;</a:t>
                      </a:r>
                      <a:endParaRPr lang="en-US" sz="1200" b="0" kern="1200" dirty="0">
                        <a:solidFill>
                          <a:schemeClr val="tx1"/>
                        </a:solidFill>
                        <a:highlight>
                          <a:srgbClr val="FFFF00"/>
                        </a:highlight>
                        <a:latin typeface="+mn-lt"/>
                        <a:ea typeface="+mn-ea"/>
                        <a:cs typeface="+mn-cs"/>
                      </a:endParaRPr>
                    </a:p>
                  </a:txBody>
                  <a:tcPr marL="91461" marR="91461" marT="45731" marB="45731" anchor="ctr"/>
                </a:tc>
                <a:tc>
                  <a:txBody>
                    <a:bodyPr/>
                    <a:lstStyle/>
                    <a:p>
                      <a:pPr marL="171450" marR="0" lvl="0" indent="-17145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Char char="•"/>
                        <a:tabLst/>
                      </a:pPr>
                      <a:endParaRPr lang="en-US" sz="1200" b="0" kern="1200" dirty="0">
                        <a:solidFill>
                          <a:schemeClr val="tx1"/>
                        </a:solidFill>
                        <a:latin typeface="+mn-lt"/>
                        <a:ea typeface="+mn-ea"/>
                        <a:cs typeface="+mn-cs"/>
                      </a:endParaRPr>
                    </a:p>
                  </a:txBody>
                  <a:tcPr marL="91461" marR="91461" marT="45731" marB="45731" anchor="ctr"/>
                </a:tc>
                <a:extLst>
                  <a:ext uri="{0D108BD9-81ED-4DB2-BD59-A6C34878D82A}">
                    <a16:rowId xmlns:a16="http://schemas.microsoft.com/office/drawing/2014/main" val="10003"/>
                  </a:ext>
                </a:extLst>
              </a:tr>
              <a:tr h="332111">
                <a:tc vMerge="1">
                  <a:txBody>
                    <a:bodyPr/>
                    <a:lstStyle/>
                    <a:p>
                      <a:pPr algn="l"/>
                      <a:endParaRPr lang="en-US" sz="1200" b="0" dirty="0">
                        <a:latin typeface="+mn-lt"/>
                      </a:endParaRPr>
                    </a:p>
                  </a:txBody>
                  <a:tcPr marL="91461" marR="91461" marT="45731" marB="45731" anchor="ctr"/>
                </a:tc>
                <a:tc>
                  <a:txBody>
                    <a:bodyPr/>
                    <a:lstStyle/>
                    <a:p>
                      <a:pPr algn="l"/>
                      <a:r>
                        <a:rPr lang="en-US" sz="1200" b="0" dirty="0">
                          <a:latin typeface="+mn-lt"/>
                        </a:rPr>
                        <a:t>ATC</a:t>
                      </a:r>
                    </a:p>
                  </a:txBody>
                  <a:tcPr marL="91461" marR="91461" marT="45731" marB="45731"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Security</a:t>
                      </a:r>
                      <a:r>
                        <a:rPr lang="en-US" sz="1200" b="0" kern="1200" baseline="0" dirty="0">
                          <a:solidFill>
                            <a:schemeClr val="tx1"/>
                          </a:solidFill>
                          <a:latin typeface="+mn-lt"/>
                          <a:ea typeface="+mn-ea"/>
                          <a:cs typeface="+mn-cs"/>
                        </a:rPr>
                        <a:t> Checks for ABAP</a:t>
                      </a:r>
                      <a:endParaRPr lang="en-US" sz="1200" b="0" kern="1200" dirty="0">
                        <a:solidFill>
                          <a:schemeClr val="tx1"/>
                        </a:solidFill>
                        <a:latin typeface="+mn-lt"/>
                        <a:ea typeface="+mn-ea"/>
                        <a:cs typeface="+mn-cs"/>
                      </a:endParaRPr>
                    </a:p>
                  </a:txBody>
                  <a:tcPr marL="91461" marR="91461" marT="45731" marB="45731"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highlight>
                            <a:srgbClr val="FFFF00"/>
                          </a:highlight>
                          <a:latin typeface="+mn-lt"/>
                          <a:ea typeface="+mn-ea"/>
                          <a:cs typeface="+mn-cs"/>
                        </a:rPr>
                        <a:t>Variant</a:t>
                      </a:r>
                      <a:r>
                        <a:rPr lang="en-US" sz="1200" b="0" kern="1200" baseline="0" dirty="0">
                          <a:solidFill>
                            <a:schemeClr val="tx1"/>
                          </a:solidFill>
                          <a:highlight>
                            <a:srgbClr val="FFFF00"/>
                          </a:highlight>
                          <a:latin typeface="+mn-lt"/>
                          <a:ea typeface="+mn-ea"/>
                          <a:cs typeface="+mn-cs"/>
                        </a:rPr>
                        <a:t> Name: &lt;Variant Name&gt;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highlight>
                            <a:srgbClr val="FFFF00"/>
                          </a:highlight>
                          <a:latin typeface="+mn-lt"/>
                          <a:ea typeface="+mn-ea"/>
                          <a:cs typeface="+mn-cs"/>
                        </a:rPr>
                        <a:t>ATC Configuration Name: &lt;..&gt;</a:t>
                      </a:r>
                      <a:endParaRPr lang="en-US" sz="1200" b="0" kern="1200" dirty="0">
                        <a:solidFill>
                          <a:schemeClr val="tx1"/>
                        </a:solidFill>
                        <a:highlight>
                          <a:srgbClr val="FFFF00"/>
                        </a:highlight>
                        <a:latin typeface="+mn-lt"/>
                        <a:ea typeface="+mn-ea"/>
                        <a:cs typeface="+mn-cs"/>
                      </a:endParaRPr>
                    </a:p>
                  </a:txBody>
                  <a:tcPr marL="91461" marR="91461" marT="45731" marB="4573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txBody>
                  <a:tcPr marL="91461" marR="91461" marT="45731" marB="45731" anchor="ctr"/>
                </a:tc>
                <a:extLst>
                  <a:ext uri="{0D108BD9-81ED-4DB2-BD59-A6C34878D82A}">
                    <a16:rowId xmlns:a16="http://schemas.microsoft.com/office/drawing/2014/main" val="10004"/>
                  </a:ext>
                </a:extLst>
              </a:tr>
              <a:tr h="390218">
                <a:tc>
                  <a:txBody>
                    <a:bodyPr/>
                    <a:lstStyle/>
                    <a:p>
                      <a:pPr algn="l"/>
                      <a:r>
                        <a:rPr lang="en-US" sz="1200" b="0" dirty="0">
                          <a:latin typeface="+mn-lt"/>
                        </a:rPr>
                        <a:t>Code</a:t>
                      </a:r>
                      <a:r>
                        <a:rPr lang="en-US" sz="1200" b="0" baseline="0" dirty="0">
                          <a:latin typeface="+mn-lt"/>
                        </a:rPr>
                        <a:t> Quality (Cloud)</a:t>
                      </a:r>
                      <a:endParaRPr lang="en-US" sz="1200" b="0" dirty="0">
                        <a:latin typeface="+mn-lt"/>
                      </a:endParaRPr>
                    </a:p>
                  </a:txBody>
                  <a:tcPr marL="91461" marR="91461" marT="45731" marB="45731" anchor="ctr"/>
                </a:tc>
                <a:tc>
                  <a:txBody>
                    <a:bodyPr/>
                    <a:lstStyle/>
                    <a:p>
                      <a:pPr algn="l"/>
                      <a:r>
                        <a:rPr lang="en-US" sz="1200" b="0" dirty="0" err="1">
                          <a:latin typeface="+mn-lt"/>
                        </a:rPr>
                        <a:t>ESLint</a:t>
                      </a:r>
                      <a:r>
                        <a:rPr lang="en-US" sz="1200" b="0" dirty="0">
                          <a:latin typeface="+mn-lt"/>
                        </a:rPr>
                        <a:t>; SonarQube</a:t>
                      </a:r>
                      <a:endParaRPr lang="en-US" sz="1200" b="0" dirty="0">
                        <a:highlight>
                          <a:srgbClr val="FFFF00"/>
                        </a:highlight>
                        <a:latin typeface="+mn-lt"/>
                      </a:endParaRPr>
                    </a:p>
                  </a:txBody>
                  <a:tcPr marL="91461" marR="91461" marT="45731" marB="45731" anchor="ctr"/>
                </a:tc>
                <a:tc>
                  <a:txBody>
                    <a:bodyPr/>
                    <a:lstStyle/>
                    <a:p>
                      <a:pPr marL="171450" indent="-171450" algn="l">
                        <a:buFont typeface="Arial" panose="020B0604020202020204" pitchFamily="34" charset="0"/>
                        <a:buChar char="•"/>
                      </a:pPr>
                      <a:r>
                        <a:rPr lang="en-US" sz="1200" dirty="0">
                          <a:solidFill>
                            <a:schemeClr val="tx1"/>
                          </a:solidFill>
                          <a:latin typeface="+mn-lt"/>
                        </a:rPr>
                        <a:t>Static</a:t>
                      </a:r>
                      <a:r>
                        <a:rPr lang="en-US" sz="1200" baseline="0" dirty="0">
                          <a:solidFill>
                            <a:schemeClr val="tx1"/>
                          </a:solidFill>
                          <a:latin typeface="+mn-lt"/>
                        </a:rPr>
                        <a:t> Code scans for JavaScript</a:t>
                      </a:r>
                      <a:endParaRPr lang="en-US" sz="1200" dirty="0">
                        <a:solidFill>
                          <a:schemeClr val="tx1"/>
                        </a:solidFill>
                        <a:latin typeface="+mn-lt"/>
                      </a:endParaRPr>
                    </a:p>
                  </a:txBody>
                  <a:tcPr marL="91461" marR="91461" marT="45731" marB="45731" anchor="ctr"/>
                </a:tc>
                <a:tc>
                  <a:txBody>
                    <a:bodyPr/>
                    <a:lstStyle/>
                    <a:p>
                      <a:pPr marL="171450" marR="0" lvl="0" indent="-17145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mn-lt"/>
                        </a:rPr>
                        <a:t>Automatically run in the pipeline</a:t>
                      </a:r>
                    </a:p>
                    <a:p>
                      <a:pPr marL="171450" indent="-171450" algn="l">
                        <a:buFont typeface="Arial" panose="020B0604020202020204" pitchFamily="34" charset="0"/>
                        <a:buChar char="•"/>
                      </a:pPr>
                      <a:endParaRPr lang="en-US" sz="1200" dirty="0">
                        <a:solidFill>
                          <a:schemeClr val="tx1"/>
                        </a:solidFill>
                        <a:latin typeface="+mn-lt"/>
                      </a:endParaRPr>
                    </a:p>
                  </a:txBody>
                  <a:tcPr marL="91461" marR="91461" marT="45731" marB="45731" anchor="ctr"/>
                </a:tc>
                <a:tc>
                  <a:txBody>
                    <a:bodyPr/>
                    <a:lstStyle/>
                    <a:p>
                      <a:pPr marL="171450" indent="-171450" algn="l">
                        <a:buFont typeface="Arial" panose="020B0604020202020204" pitchFamily="34" charset="0"/>
                        <a:buChar char="•"/>
                      </a:pPr>
                      <a:endParaRPr lang="en-US" sz="1200" dirty="0">
                        <a:solidFill>
                          <a:schemeClr val="tx1"/>
                        </a:solidFill>
                        <a:latin typeface="+mn-lt"/>
                      </a:endParaRPr>
                    </a:p>
                  </a:txBody>
                  <a:tcPr marL="91461" marR="91461" marT="45731" marB="45731" anchor="ctr"/>
                </a:tc>
                <a:extLst>
                  <a:ext uri="{0D108BD9-81ED-4DB2-BD59-A6C34878D82A}">
                    <a16:rowId xmlns:a16="http://schemas.microsoft.com/office/drawing/2014/main" val="10006"/>
                  </a:ext>
                </a:extLst>
              </a:tr>
              <a:tr h="320051">
                <a:tc rowSpan="2">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200" b="0" dirty="0">
                          <a:latin typeface="+mn-lt"/>
                        </a:rPr>
                        <a:t>Security Code Scan</a:t>
                      </a:r>
                    </a:p>
                    <a:p>
                      <a:pPr algn="l"/>
                      <a:endParaRPr lang="en-US" sz="1200" b="0" kern="1200" dirty="0">
                        <a:solidFill>
                          <a:schemeClr val="tx1"/>
                        </a:solidFill>
                        <a:latin typeface="+mn-lt"/>
                        <a:ea typeface="+mn-ea"/>
                        <a:cs typeface="+mn-cs"/>
                      </a:endParaRPr>
                    </a:p>
                  </a:txBody>
                  <a:tcPr marL="91461" marR="91461" marT="45731" marB="45731" anchor="ctr"/>
                </a:tc>
                <a:tc>
                  <a:txBody>
                    <a:bodyPr/>
                    <a:lstStyle/>
                    <a:p>
                      <a:pPr algn="l"/>
                      <a:r>
                        <a:rPr lang="en-US" sz="1200" b="0" kern="1200" dirty="0">
                          <a:solidFill>
                            <a:schemeClr val="tx1"/>
                          </a:solidFill>
                          <a:latin typeface="+mn-lt"/>
                          <a:ea typeface="+mn-ea"/>
                          <a:cs typeface="+mn-cs"/>
                        </a:rPr>
                        <a:t>Checkmarx</a:t>
                      </a:r>
                    </a:p>
                  </a:txBody>
                  <a:tcPr marL="91461" marR="91461" marT="45731" marB="45731" anchor="ctr"/>
                </a:tc>
                <a:tc>
                  <a:txBody>
                    <a:bodyPr/>
                    <a:lstStyle/>
                    <a:p>
                      <a:pPr marL="171450" marR="0" indent="-1714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mn-lt"/>
                        </a:rPr>
                        <a:t>Security</a:t>
                      </a:r>
                      <a:r>
                        <a:rPr lang="en-US" sz="1200" baseline="0" dirty="0">
                          <a:solidFill>
                            <a:schemeClr val="tx1"/>
                          </a:solidFill>
                          <a:latin typeface="+mn-lt"/>
                        </a:rPr>
                        <a:t> Checks for Non-ABAP especially Java Script, UI5</a:t>
                      </a:r>
                      <a:endParaRPr lang="en-US" sz="1200" dirty="0">
                        <a:solidFill>
                          <a:schemeClr val="tx1"/>
                        </a:solidFill>
                        <a:latin typeface="+mn-lt"/>
                      </a:endParaRPr>
                    </a:p>
                  </a:txBody>
                  <a:tcPr marL="91461" marR="91461" marT="45731" marB="45731" anchor="ctr"/>
                </a:tc>
                <a:tc>
                  <a:txBody>
                    <a:bodyPr/>
                    <a:lstStyle/>
                    <a:p>
                      <a:pPr marL="171450" indent="-171450" algn="l">
                        <a:buFont typeface="Arial" panose="020B0604020202020204" pitchFamily="34" charset="0"/>
                        <a:buChar char="•"/>
                      </a:pPr>
                      <a:r>
                        <a:rPr lang="en-US" sz="1200" dirty="0">
                          <a:solidFill>
                            <a:schemeClr val="tx1"/>
                          </a:solidFill>
                          <a:latin typeface="+mn-lt"/>
                        </a:rPr>
                        <a:t>Automatically run in the pipeline</a:t>
                      </a:r>
                    </a:p>
                  </a:txBody>
                  <a:tcPr marL="91461" marR="91461" marT="45731" marB="45731" anchor="ctr"/>
                </a:tc>
                <a:tc>
                  <a:txBody>
                    <a:bodyPr/>
                    <a:lstStyle/>
                    <a:p>
                      <a:pPr marL="171450" indent="-171450" algn="l">
                        <a:buFont typeface="Arial" panose="020B0604020202020204" pitchFamily="34" charset="0"/>
                        <a:buChar char="•"/>
                      </a:pPr>
                      <a:endParaRPr lang="en-US" sz="1200" dirty="0">
                        <a:solidFill>
                          <a:schemeClr val="tx1"/>
                        </a:solidFill>
                        <a:latin typeface="+mn-lt"/>
                      </a:endParaRPr>
                    </a:p>
                  </a:txBody>
                  <a:tcPr marL="91461" marR="91461" marT="45731" marB="45731" anchor="ctr"/>
                </a:tc>
                <a:extLst>
                  <a:ext uri="{0D108BD9-81ED-4DB2-BD59-A6C34878D82A}">
                    <a16:rowId xmlns:a16="http://schemas.microsoft.com/office/drawing/2014/main" val="10008"/>
                  </a:ext>
                </a:extLst>
              </a:tr>
              <a:tr h="320051">
                <a:tc vMerge="1">
                  <a:txBody>
                    <a:bodyPr/>
                    <a:lstStyle/>
                    <a:p>
                      <a:endParaRPr lang="en-DE"/>
                    </a:p>
                  </a:txBody>
                  <a:tcPr/>
                </a:tc>
                <a:tc>
                  <a:txBody>
                    <a:bodyPr/>
                    <a:lstStyle/>
                    <a:p>
                      <a:pPr algn="l"/>
                      <a:r>
                        <a:rPr lang="en-US" sz="1200" b="0" kern="1200" dirty="0">
                          <a:solidFill>
                            <a:schemeClr val="tx1"/>
                          </a:solidFill>
                          <a:latin typeface="+mn-lt"/>
                          <a:ea typeface="+mn-ea"/>
                          <a:cs typeface="+mn-cs"/>
                        </a:rPr>
                        <a:t>Sonar Q-Gate</a:t>
                      </a:r>
                    </a:p>
                  </a:txBody>
                  <a:tcPr marL="91461" marR="91461" marT="45731" marB="45731" anchor="ctr"/>
                </a:tc>
                <a:tc>
                  <a:txBody>
                    <a:bodyPr/>
                    <a:lstStyle/>
                    <a:p>
                      <a:pPr marL="171450" marR="0" lvl="0" indent="-1714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mn-lt"/>
                        </a:rPr>
                        <a:t>Security</a:t>
                      </a:r>
                      <a:r>
                        <a:rPr lang="en-US" sz="1200" baseline="0" dirty="0">
                          <a:solidFill>
                            <a:schemeClr val="tx1"/>
                          </a:solidFill>
                          <a:latin typeface="+mn-lt"/>
                        </a:rPr>
                        <a:t> Checks for Non-ABAP</a:t>
                      </a:r>
                      <a:endParaRPr lang="en-US" sz="1200" dirty="0">
                        <a:solidFill>
                          <a:schemeClr val="tx1"/>
                        </a:solidFill>
                        <a:latin typeface="+mn-lt"/>
                      </a:endParaRPr>
                    </a:p>
                  </a:txBody>
                  <a:tcPr marL="91461" marR="91461" marT="45731" marB="45731" anchor="ctr"/>
                </a:tc>
                <a:tc>
                  <a:txBody>
                    <a:bodyPr/>
                    <a:lstStyle/>
                    <a:p>
                      <a:pPr marL="171450" marR="0" lvl="0" indent="-17145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mn-lt"/>
                        </a:rPr>
                        <a:t>Automatically run in the pipeline</a:t>
                      </a:r>
                    </a:p>
                    <a:p>
                      <a:pPr marL="171450" indent="-171450" algn="l">
                        <a:buFont typeface="Arial" panose="020B0604020202020204" pitchFamily="34" charset="0"/>
                        <a:buChar char="•"/>
                      </a:pPr>
                      <a:endParaRPr lang="en-US" sz="1200" dirty="0">
                        <a:solidFill>
                          <a:schemeClr val="tx1"/>
                        </a:solidFill>
                        <a:latin typeface="+mn-lt"/>
                      </a:endParaRPr>
                    </a:p>
                  </a:txBody>
                  <a:tcPr marL="91461" marR="91461" marT="45731" marB="45731" anchor="ctr"/>
                </a:tc>
                <a:tc>
                  <a:txBody>
                    <a:bodyPr/>
                    <a:lstStyle/>
                    <a:p>
                      <a:pPr marL="171450" indent="-171450" algn="l">
                        <a:buFont typeface="Arial" panose="020B0604020202020204" pitchFamily="34" charset="0"/>
                        <a:buChar char="•"/>
                      </a:pPr>
                      <a:endParaRPr lang="en-US" sz="1200" dirty="0">
                        <a:solidFill>
                          <a:schemeClr val="tx1"/>
                        </a:solidFill>
                        <a:latin typeface="+mn-lt"/>
                      </a:endParaRPr>
                    </a:p>
                  </a:txBody>
                  <a:tcPr marL="91461" marR="91461" marT="45731" marB="45731" anchor="ctr"/>
                </a:tc>
                <a:extLst>
                  <a:ext uri="{0D108BD9-81ED-4DB2-BD59-A6C34878D82A}">
                    <a16:rowId xmlns:a16="http://schemas.microsoft.com/office/drawing/2014/main" val="2442304387"/>
                  </a:ext>
                </a:extLst>
              </a:tr>
              <a:tr h="447401">
                <a:tc>
                  <a:txBody>
                    <a:bodyPr/>
                    <a:lstStyle/>
                    <a:p>
                      <a:pPr algn="l"/>
                      <a:r>
                        <a:rPr lang="en-US" sz="1200" b="0" dirty="0">
                          <a:latin typeface="+mn-lt"/>
                        </a:rPr>
                        <a:t>User Interface</a:t>
                      </a:r>
                    </a:p>
                  </a:txBody>
                  <a:tcPr marL="91461" marR="91461" marT="45731" marB="45731" anchor="ctr"/>
                </a:tc>
                <a:tc>
                  <a:txBody>
                    <a:bodyPr/>
                    <a:lstStyle/>
                    <a:p>
                      <a:pPr algn="l"/>
                      <a:r>
                        <a:rPr lang="en-US" sz="1200" b="0" dirty="0">
                          <a:latin typeface="+mn-lt"/>
                        </a:rPr>
                        <a:t>UIVeri5</a:t>
                      </a:r>
                    </a:p>
                  </a:txBody>
                  <a:tcPr marL="91461" marR="91461" marT="45731" marB="45731" anchor="ctr"/>
                </a:tc>
                <a:tc>
                  <a:txBody>
                    <a:bodyPr/>
                    <a:lstStyle/>
                    <a:p>
                      <a:pPr algn="l"/>
                      <a:r>
                        <a:rPr lang="en-US" sz="1200" dirty="0">
                          <a:solidFill>
                            <a:schemeClr val="tx1"/>
                          </a:solidFill>
                          <a:highlight>
                            <a:srgbClr val="FFFF00"/>
                          </a:highlight>
                          <a:latin typeface="+mn-lt"/>
                        </a:rPr>
                        <a:t>Checks the user interface</a:t>
                      </a:r>
                    </a:p>
                  </a:txBody>
                  <a:tcPr marL="91461" marR="91461" marT="45731" marB="45731" anchor="ctr"/>
                </a:tc>
                <a:tc>
                  <a:txBody>
                    <a:bodyPr/>
                    <a:lstStyle/>
                    <a:p>
                      <a:pPr marL="171450" indent="-171450" algn="l">
                        <a:buFont typeface="Arial" panose="020B0604020202020204" pitchFamily="34" charset="0"/>
                        <a:buChar char="•"/>
                      </a:pPr>
                      <a:r>
                        <a:rPr lang="en-US" sz="1200" dirty="0">
                          <a:solidFill>
                            <a:schemeClr val="tx1"/>
                          </a:solidFill>
                          <a:latin typeface="+mn-lt"/>
                        </a:rPr>
                        <a:t>Automatically run in the pipeline</a:t>
                      </a:r>
                    </a:p>
                  </a:txBody>
                  <a:tcPr marL="91461" marR="91461" marT="45731" marB="45731" anchor="ctr"/>
                </a:tc>
                <a:tc>
                  <a:txBody>
                    <a:bodyPr/>
                    <a:lstStyle/>
                    <a:p>
                      <a:pPr algn="l"/>
                      <a:endParaRPr lang="en-US" sz="1200" dirty="0">
                        <a:solidFill>
                          <a:schemeClr val="tx1"/>
                        </a:solidFill>
                        <a:highlight>
                          <a:srgbClr val="FFFF00"/>
                        </a:highlight>
                        <a:latin typeface="+mn-lt"/>
                      </a:endParaRPr>
                    </a:p>
                  </a:txBody>
                  <a:tcPr marL="91461" marR="91461" marT="45731" marB="45731"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2306568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Test Automation – </a:t>
            </a:r>
            <a:r>
              <a:rPr lang="en-US" dirty="0">
                <a:highlight>
                  <a:srgbClr val="FFFF00"/>
                </a:highlight>
              </a:rPr>
              <a:t>For Discussion</a:t>
            </a:r>
          </a:p>
        </p:txBody>
      </p:sp>
      <p:graphicFrame>
        <p:nvGraphicFramePr>
          <p:cNvPr id="8" name="Table 7"/>
          <p:cNvGraphicFramePr>
            <a:graphicFrameLocks noGrp="1"/>
          </p:cNvGraphicFramePr>
          <p:nvPr>
            <p:extLst>
              <p:ext uri="{D42A27DB-BD31-4B8C-83A1-F6EECF244321}">
                <p14:modId xmlns:p14="http://schemas.microsoft.com/office/powerpoint/2010/main" val="2767536308"/>
              </p:ext>
            </p:extLst>
          </p:nvPr>
        </p:nvGraphicFramePr>
        <p:xfrm>
          <a:off x="385589" y="1763895"/>
          <a:ext cx="11391441" cy="3395071"/>
        </p:xfrm>
        <a:graphic>
          <a:graphicData uri="http://schemas.openxmlformats.org/drawingml/2006/table">
            <a:tbl>
              <a:tblPr bandRow="1">
                <a:tableStyleId>{72833802-FEF1-4C79-8D5D-14CF1EAF98D9}</a:tableStyleId>
              </a:tblPr>
              <a:tblGrid>
                <a:gridCol w="3043124">
                  <a:extLst>
                    <a:ext uri="{9D8B030D-6E8A-4147-A177-3AD203B41FA5}">
                      <a16:colId xmlns:a16="http://schemas.microsoft.com/office/drawing/2014/main" val="20000"/>
                    </a:ext>
                  </a:extLst>
                </a:gridCol>
                <a:gridCol w="8348317">
                  <a:extLst>
                    <a:ext uri="{9D8B030D-6E8A-4147-A177-3AD203B41FA5}">
                      <a16:colId xmlns:a16="http://schemas.microsoft.com/office/drawing/2014/main" val="20001"/>
                    </a:ext>
                  </a:extLst>
                </a:gridCol>
              </a:tblGrid>
              <a:tr h="335358">
                <a:tc>
                  <a:txBody>
                    <a:bodyPr/>
                    <a:lstStyle/>
                    <a:p>
                      <a:r>
                        <a:rPr lang="en-US" sz="1600" dirty="0"/>
                        <a:t>Object</a:t>
                      </a:r>
                      <a:r>
                        <a:rPr lang="en-US" sz="1600" baseline="0" dirty="0"/>
                        <a:t> under Test</a:t>
                      </a:r>
                      <a:endParaRPr lang="en-US" sz="1600" dirty="0"/>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74625" lvl="0" indent="-174625" rtl="0">
                        <a:buFont typeface="Arial" panose="020B0604020202020204" pitchFamily="34" charset="0"/>
                        <a:buChar char="•"/>
                      </a:pPr>
                      <a:r>
                        <a:rPr lang="en-US" sz="1200" dirty="0"/>
                        <a:t>Stable Functional Scenarios that are part of the Regression Cycle</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0"/>
                  </a:ext>
                </a:extLst>
              </a:tr>
              <a:tr h="640228">
                <a:tc>
                  <a:txBody>
                    <a:bodyPr/>
                    <a:lstStyle/>
                    <a:p>
                      <a:r>
                        <a:rPr lang="en-US" sz="1600" dirty="0"/>
                        <a:t>Assessment of Automation approach</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74625" lvl="0" indent="-174625" rtl="0">
                        <a:buFont typeface="Arial" panose="020B0604020202020204" pitchFamily="34" charset="0"/>
                        <a:buChar char="•"/>
                      </a:pPr>
                      <a:r>
                        <a:rPr lang="en-US" sz="1200" b="0" dirty="0"/>
                        <a:t>Requirements that needs to be automated: Functional/ Non-Functional,</a:t>
                      </a:r>
                      <a:r>
                        <a:rPr lang="en-US" sz="1200" b="0" baseline="0" dirty="0"/>
                        <a:t> UI/ Backend</a:t>
                      </a:r>
                    </a:p>
                    <a:p>
                      <a:pPr marL="174625" lvl="0" indent="-174625" rtl="0">
                        <a:buFont typeface="Arial" panose="020B0604020202020204" pitchFamily="34" charset="0"/>
                        <a:buChar char="•"/>
                      </a:pPr>
                      <a:r>
                        <a:rPr lang="en-US" sz="1200" b="0" dirty="0"/>
                        <a:t>Technology</a:t>
                      </a:r>
                      <a:r>
                        <a:rPr lang="en-US" sz="1200" b="0" baseline="0" dirty="0"/>
                        <a:t> to be automated: SAP GUI/ Webdynpro/ UI5</a:t>
                      </a:r>
                    </a:p>
                    <a:p>
                      <a:pPr marL="174625" lvl="0" indent="-174625" rtl="0">
                        <a:buFont typeface="Arial" panose="020B0604020202020204" pitchFamily="34" charset="0"/>
                        <a:buChar char="•"/>
                      </a:pPr>
                      <a:r>
                        <a:rPr lang="en-US" sz="1200" b="0" dirty="0"/>
                        <a:t>Type</a:t>
                      </a:r>
                      <a:r>
                        <a:rPr lang="en-US" sz="1200" b="0" baseline="0" dirty="0"/>
                        <a:t> of Development: </a:t>
                      </a:r>
                      <a:r>
                        <a:rPr lang="en-US" sz="1200" b="0" dirty="0"/>
                        <a:t>Demand/ On Premise/ On</a:t>
                      </a:r>
                      <a:r>
                        <a:rPr lang="en-US" sz="1200" b="0" baseline="0" dirty="0"/>
                        <a:t> Mobile</a:t>
                      </a:r>
                      <a:endParaRPr lang="en-US" sz="1200" b="0" dirty="0"/>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1"/>
                  </a:ext>
                </a:extLst>
              </a:tr>
              <a:tr h="1443899">
                <a:tc>
                  <a:txBody>
                    <a:bodyPr/>
                    <a:lstStyle/>
                    <a:p>
                      <a:r>
                        <a:rPr lang="en-US" sz="1600" dirty="0"/>
                        <a:t>Procedure</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71450" lvl="0" indent="-171450" rtl="0">
                        <a:buFont typeface="Arial" panose="020B0604020202020204" pitchFamily="34" charset="0"/>
                        <a:buChar char="•"/>
                      </a:pPr>
                      <a:r>
                        <a:rPr lang="en-US" sz="1200" b="0" kern="1200" dirty="0">
                          <a:solidFill>
                            <a:schemeClr val="tx1"/>
                          </a:solidFill>
                          <a:latin typeface="+mn-lt"/>
                          <a:ea typeface="+mn-ea"/>
                          <a:cs typeface="+mn-cs"/>
                        </a:rPr>
                        <a:t>Plan the scope for Automation and initiate</a:t>
                      </a:r>
                      <a:r>
                        <a:rPr lang="en-US" sz="1200" b="0" kern="1200" baseline="0" dirty="0">
                          <a:solidFill>
                            <a:schemeClr val="tx1"/>
                          </a:solidFill>
                          <a:latin typeface="+mn-lt"/>
                          <a:ea typeface="+mn-ea"/>
                          <a:cs typeface="+mn-cs"/>
                        </a:rPr>
                        <a:t> the process for the scenarios to be automated. The scope considered should be Stable scenarios which has very minimal UI changes.</a:t>
                      </a:r>
                    </a:p>
                    <a:p>
                      <a:pPr marL="171450" lvl="0" indent="-171450" rtl="0">
                        <a:buFont typeface="Arial" panose="020B0604020202020204" pitchFamily="34" charset="0"/>
                        <a:buChar char="•"/>
                      </a:pPr>
                      <a:r>
                        <a:rPr lang="en-US" sz="1200" b="0" kern="1200" baseline="0" dirty="0">
                          <a:solidFill>
                            <a:schemeClr val="tx1"/>
                          </a:solidFill>
                          <a:latin typeface="+mn-lt"/>
                          <a:ea typeface="+mn-ea"/>
                          <a:cs typeface="+mn-cs"/>
                        </a:rPr>
                        <a:t>Evaluate the ROI of the Automation effort with the Project team</a:t>
                      </a:r>
                    </a:p>
                    <a:p>
                      <a:pPr marL="171450" lvl="0" indent="-171450" rtl="0">
                        <a:buFont typeface="Arial" panose="020B0604020202020204" pitchFamily="34" charset="0"/>
                        <a:buChar char="•"/>
                      </a:pPr>
                      <a:r>
                        <a:rPr lang="en-US" sz="1200" b="0" kern="1200" baseline="0" dirty="0">
                          <a:solidFill>
                            <a:schemeClr val="tx1"/>
                          </a:solidFill>
                          <a:latin typeface="+mn-lt"/>
                          <a:ea typeface="+mn-ea"/>
                          <a:cs typeface="+mn-cs"/>
                        </a:rPr>
                        <a:t>Involve the Automation Central Team for evaluation -  </a:t>
                      </a:r>
                      <a:r>
                        <a:rPr lang="en-US" sz="1200" b="0" kern="1200" dirty="0">
                          <a:solidFill>
                            <a:schemeClr val="tx1"/>
                          </a:solidFill>
                          <a:latin typeface="+mn-lt"/>
                          <a:ea typeface="+mn-ea"/>
                          <a:cs typeface="+mn-cs"/>
                          <a:hlinkClick r:id="rId3"/>
                        </a:rPr>
                        <a:t>DL_IBSO_QM_AUTOMATION_SUPPORT</a:t>
                      </a:r>
                      <a:endParaRPr lang="en-US" sz="1200" b="0" kern="1200" dirty="0">
                        <a:solidFill>
                          <a:schemeClr val="tx1"/>
                        </a:solidFill>
                        <a:latin typeface="+mn-lt"/>
                        <a:ea typeface="+mn-ea"/>
                        <a:cs typeface="+mn-cs"/>
                      </a:endParaRPr>
                    </a:p>
                    <a:p>
                      <a:pPr marL="171450" lvl="0" indent="-171450" rtl="0">
                        <a:buFont typeface="Arial" panose="020B0604020202020204" pitchFamily="34" charset="0"/>
                        <a:buChar char="•"/>
                      </a:pPr>
                      <a:r>
                        <a:rPr lang="en-US" sz="1200" b="0" kern="1200" dirty="0">
                          <a:solidFill>
                            <a:schemeClr val="tx1"/>
                          </a:solidFill>
                          <a:latin typeface="+mn-lt"/>
                          <a:ea typeface="+mn-ea"/>
                          <a:cs typeface="+mn-cs"/>
                        </a:rPr>
                        <a:t>Enable KT for the scenarios</a:t>
                      </a:r>
                    </a:p>
                    <a:p>
                      <a:pPr marL="171450" lvl="0" indent="-171450" rtl="0">
                        <a:buFont typeface="Arial" panose="020B0604020202020204" pitchFamily="34" charset="0"/>
                        <a:buChar char="•"/>
                      </a:pPr>
                      <a:r>
                        <a:rPr lang="en-US" sz="1200" b="0" kern="1200" dirty="0">
                          <a:solidFill>
                            <a:schemeClr val="tx1"/>
                          </a:solidFill>
                          <a:latin typeface="+mn-lt"/>
                          <a:ea typeface="+mn-ea"/>
                          <a:cs typeface="+mn-cs"/>
                        </a:rPr>
                        <a:t>Once</a:t>
                      </a:r>
                      <a:r>
                        <a:rPr lang="en-US" sz="1200" b="0" kern="1200" baseline="0" dirty="0">
                          <a:solidFill>
                            <a:schemeClr val="tx1"/>
                          </a:solidFill>
                          <a:latin typeface="+mn-lt"/>
                          <a:ea typeface="+mn-ea"/>
                          <a:cs typeface="+mn-cs"/>
                        </a:rPr>
                        <a:t> scripts created, get the handover from the Automation team</a:t>
                      </a:r>
                    </a:p>
                    <a:p>
                      <a:pPr marL="171450" lvl="0" indent="-171450" rtl="0">
                        <a:buFont typeface="Arial" panose="020B0604020202020204" pitchFamily="34" charset="0"/>
                        <a:buChar char="•"/>
                      </a:pPr>
                      <a:r>
                        <a:rPr lang="en-US" sz="1200" b="0" kern="1200" baseline="0" dirty="0">
                          <a:solidFill>
                            <a:schemeClr val="tx1"/>
                          </a:solidFill>
                          <a:latin typeface="+mn-lt"/>
                          <a:ea typeface="+mn-ea"/>
                          <a:cs typeface="+mn-cs"/>
                        </a:rPr>
                        <a:t>Re-executions to be taken up within the team</a:t>
                      </a:r>
                      <a:endParaRPr lang="en-US" sz="1200" b="0" kern="1200" dirty="0">
                        <a:solidFill>
                          <a:schemeClr val="tx1"/>
                        </a:solidFill>
                        <a:latin typeface="+mn-lt"/>
                        <a:ea typeface="+mn-ea"/>
                        <a:cs typeface="+mn-cs"/>
                      </a:endParaRP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2"/>
                  </a:ext>
                </a:extLst>
              </a:tr>
              <a:tr h="640228">
                <a:tc>
                  <a:txBody>
                    <a:bodyPr/>
                    <a:lstStyle/>
                    <a:p>
                      <a:r>
                        <a:rPr lang="en-US" sz="1600" dirty="0"/>
                        <a:t>Exit criteria</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b="0" kern="1200" dirty="0">
                          <a:solidFill>
                            <a:schemeClr val="tx1"/>
                          </a:solidFill>
                          <a:latin typeface="+mn-lt"/>
                          <a:ea typeface="+mn-ea"/>
                          <a:cs typeface="+mn-cs"/>
                        </a:rPr>
                        <a:t>100% completion of the Planned scope</a:t>
                      </a:r>
                    </a:p>
                    <a:p>
                      <a:pPr marL="171450" indent="-171450">
                        <a:buFont typeface="Arial" panose="020B0604020202020204" pitchFamily="34" charset="0"/>
                        <a:buChar char="•"/>
                      </a:pPr>
                      <a:r>
                        <a:rPr lang="en-US" sz="1200" b="0" kern="1200" dirty="0">
                          <a:solidFill>
                            <a:schemeClr val="tx1"/>
                          </a:solidFill>
                          <a:latin typeface="+mn-lt"/>
                          <a:ea typeface="+mn-ea"/>
                          <a:cs typeface="+mn-cs"/>
                        </a:rPr>
                        <a:t>Demo acceptance of the scenarios with the required</a:t>
                      </a:r>
                      <a:r>
                        <a:rPr lang="en-US" sz="1200" b="0" kern="1200" baseline="0" dirty="0">
                          <a:solidFill>
                            <a:schemeClr val="tx1"/>
                          </a:solidFill>
                          <a:latin typeface="+mn-lt"/>
                          <a:ea typeface="+mn-ea"/>
                          <a:cs typeface="+mn-cs"/>
                        </a:rPr>
                        <a:t> validations </a:t>
                      </a:r>
                      <a:r>
                        <a:rPr lang="en-US" sz="1200" b="0" kern="1200" dirty="0">
                          <a:solidFill>
                            <a:schemeClr val="tx1"/>
                          </a:solidFill>
                          <a:latin typeface="+mn-lt"/>
                          <a:ea typeface="+mn-ea"/>
                          <a:cs typeface="+mn-cs"/>
                        </a:rPr>
                        <a:t>from the Project team</a:t>
                      </a:r>
                    </a:p>
                    <a:p>
                      <a:pPr marL="171450" indent="-171450">
                        <a:buFont typeface="Arial" panose="020B0604020202020204" pitchFamily="34" charset="0"/>
                        <a:buChar char="•"/>
                      </a:pPr>
                      <a:r>
                        <a:rPr lang="en-US" sz="1200" b="0" kern="1200" dirty="0">
                          <a:solidFill>
                            <a:schemeClr val="tx1"/>
                          </a:solidFill>
                          <a:latin typeface="+mn-lt"/>
                          <a:ea typeface="+mn-ea"/>
                          <a:cs typeface="+mn-cs"/>
                        </a:rPr>
                        <a:t>Successful re-execution</a:t>
                      </a:r>
                      <a:r>
                        <a:rPr lang="en-US" sz="1200" b="0" kern="1200" baseline="0" dirty="0">
                          <a:solidFill>
                            <a:schemeClr val="tx1"/>
                          </a:solidFill>
                          <a:latin typeface="+mn-lt"/>
                          <a:ea typeface="+mn-ea"/>
                          <a:cs typeface="+mn-cs"/>
                        </a:rPr>
                        <a:t> of the scripts within the team</a:t>
                      </a:r>
                      <a:endParaRPr lang="en-US" sz="1200" b="0" kern="1200" dirty="0">
                        <a:solidFill>
                          <a:schemeClr val="tx1"/>
                        </a:solidFill>
                        <a:latin typeface="+mn-lt"/>
                        <a:ea typeface="+mn-ea"/>
                        <a:cs typeface="+mn-cs"/>
                      </a:endParaRP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3"/>
                  </a:ext>
                </a:extLst>
              </a:tr>
              <a:tr h="335358">
                <a:tc>
                  <a:txBody>
                    <a:bodyPr/>
                    <a:lstStyle/>
                    <a:p>
                      <a:r>
                        <a:rPr lang="en-US" sz="1600" dirty="0"/>
                        <a:t>Tool</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r>
                        <a:rPr lang="en-US" sz="1200" dirty="0"/>
                        <a:t>Depends on UI Technologies used in Application</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Rounded Rectangle 2"/>
          <p:cNvSpPr/>
          <p:nvPr/>
        </p:nvSpPr>
        <p:spPr bwMode="gray">
          <a:xfrm>
            <a:off x="297455" y="1080251"/>
            <a:ext cx="11578728" cy="618314"/>
          </a:xfrm>
          <a:prstGeom prst="roundRect">
            <a:avLst/>
          </a:prstGeom>
          <a:solidFill>
            <a:schemeClr val="accent1"/>
          </a:solidFill>
          <a:ln w="6350" algn="ctr">
            <a:noFill/>
            <a:miter lim="800000"/>
            <a:headEnd/>
            <a:tailEnd/>
          </a:ln>
        </p:spPr>
        <p:txBody>
          <a:bodyPr lIns="90021" tIns="72017" rIns="90021" bIns="72017" rtlCol="0" anchor="ctr"/>
          <a:lstStyle/>
          <a:p>
            <a:pPr lvl="0" fontAlgn="base">
              <a:spcBef>
                <a:spcPct val="50000"/>
              </a:spcBef>
              <a:spcAft>
                <a:spcPct val="0"/>
              </a:spcAft>
              <a:buClr>
                <a:srgbClr val="F0AB00"/>
              </a:buClr>
              <a:buSzPct val="80000"/>
            </a:pPr>
            <a:r>
              <a:rPr lang="en-US" sz="1400" dirty="0">
                <a:solidFill>
                  <a:schemeClr val="bg1"/>
                </a:solidFill>
              </a:rPr>
              <a:t>Purpose of this test is to Automate &amp; Execute the functional scenarios using a suitable Automation tool. This would be best fit for the Stable Scenarios which has several Regression Cycles planned. </a:t>
            </a:r>
          </a:p>
        </p:txBody>
      </p:sp>
      <p:sp>
        <p:nvSpPr>
          <p:cNvPr id="5" name="TextBox 4">
            <a:extLst>
              <a:ext uri="{FF2B5EF4-FFF2-40B4-BE49-F238E27FC236}">
                <a16:creationId xmlns:a16="http://schemas.microsoft.com/office/drawing/2014/main" id="{5283E668-890C-482D-B0E6-D649DBA73613}"/>
              </a:ext>
            </a:extLst>
          </p:cNvPr>
          <p:cNvSpPr txBox="1"/>
          <p:nvPr/>
        </p:nvSpPr>
        <p:spPr>
          <a:xfrm rot="1500000">
            <a:off x="3751011" y="1465249"/>
            <a:ext cx="2909332" cy="492122"/>
          </a:xfrm>
          <a:prstGeom prst="rect">
            <a:avLst/>
          </a:prstGeom>
          <a:solidFill>
            <a:srgbClr val="FFC000"/>
          </a:solidFill>
        </p:spPr>
        <p:txBody>
          <a:bodyPr wrap="square" lIns="0" tIns="0" rIns="0" bIns="0" rtlCol="0">
            <a:spAutoFit/>
          </a:bodyPr>
          <a:lstStyle/>
          <a:p>
            <a:pPr algn="ctr" fontAlgn="base">
              <a:spcBef>
                <a:spcPct val="50000"/>
              </a:spcBef>
              <a:spcAft>
                <a:spcPct val="0"/>
              </a:spcAft>
              <a:buClr>
                <a:srgbClr val="F0AB00"/>
              </a:buClr>
              <a:buSzPct val="80000"/>
            </a:pPr>
            <a:r>
              <a:rPr lang="en-US" sz="3200" kern="0" dirty="0">
                <a:solidFill>
                  <a:schemeClr val="bg1"/>
                </a:solidFill>
                <a:ea typeface="Arial Unicode MS" pitchFamily="34" charset="-128"/>
                <a:cs typeface="Arial Unicode MS" pitchFamily="34" charset="-128"/>
              </a:rPr>
              <a:t>INCOMPLETE</a:t>
            </a:r>
            <a:endParaRPr lang="en-DE" sz="3200" kern="0" dirty="0" err="1">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337812018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ighlight>
                  <a:srgbClr val="FFFF00"/>
                </a:highlight>
              </a:rPr>
              <a:t>Functional Test Automation – For Discussion</a:t>
            </a:r>
          </a:p>
        </p:txBody>
      </p:sp>
      <p:graphicFrame>
        <p:nvGraphicFramePr>
          <p:cNvPr id="8" name="Table 7"/>
          <p:cNvGraphicFramePr>
            <a:graphicFrameLocks noGrp="1"/>
          </p:cNvGraphicFramePr>
          <p:nvPr>
            <p:extLst>
              <p:ext uri="{D42A27DB-BD31-4B8C-83A1-F6EECF244321}">
                <p14:modId xmlns:p14="http://schemas.microsoft.com/office/powerpoint/2010/main" val="2440185269"/>
              </p:ext>
            </p:extLst>
          </p:nvPr>
        </p:nvGraphicFramePr>
        <p:xfrm>
          <a:off x="385589" y="1763895"/>
          <a:ext cx="11391441" cy="4493708"/>
        </p:xfrm>
        <a:graphic>
          <a:graphicData uri="http://schemas.openxmlformats.org/drawingml/2006/table">
            <a:tbl>
              <a:tblPr bandRow="1">
                <a:tableStyleId>{72833802-FEF1-4C79-8D5D-14CF1EAF98D9}</a:tableStyleId>
              </a:tblPr>
              <a:tblGrid>
                <a:gridCol w="3043124">
                  <a:extLst>
                    <a:ext uri="{9D8B030D-6E8A-4147-A177-3AD203B41FA5}">
                      <a16:colId xmlns:a16="http://schemas.microsoft.com/office/drawing/2014/main" val="20000"/>
                    </a:ext>
                  </a:extLst>
                </a:gridCol>
                <a:gridCol w="8348317">
                  <a:extLst>
                    <a:ext uri="{9D8B030D-6E8A-4147-A177-3AD203B41FA5}">
                      <a16:colId xmlns:a16="http://schemas.microsoft.com/office/drawing/2014/main" val="20001"/>
                    </a:ext>
                  </a:extLst>
                </a:gridCol>
              </a:tblGrid>
              <a:tr h="335358">
                <a:tc>
                  <a:txBody>
                    <a:bodyPr/>
                    <a:lstStyle/>
                    <a:p>
                      <a:r>
                        <a:rPr lang="en-US" sz="1600" dirty="0"/>
                        <a:t>Object</a:t>
                      </a:r>
                      <a:r>
                        <a:rPr lang="en-US" sz="1600" baseline="0" dirty="0"/>
                        <a:t> under Test</a:t>
                      </a:r>
                      <a:endParaRPr lang="en-US" sz="1600" dirty="0"/>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0" lvl="0" indent="0" rtl="0">
                        <a:buFont typeface="Arial" panose="020B0604020202020204" pitchFamily="34" charset="0"/>
                        <a:buNone/>
                      </a:pPr>
                      <a:r>
                        <a:rPr lang="en-US" sz="1200" dirty="0"/>
                        <a:t>&lt;Stable Functional Scenarios that are part of the Regression Cycle&gt;</a:t>
                      </a:r>
                    </a:p>
                    <a:p>
                      <a:pPr marL="0" lvl="0" indent="0" algn="l" rtl="0">
                        <a:buFont typeface="Arial" panose="020B0604020202020204" pitchFamily="34" charset="0"/>
                        <a:buNone/>
                      </a:pPr>
                      <a:r>
                        <a:rPr lang="en-US" sz="1200" dirty="0">
                          <a:solidFill>
                            <a:schemeClr val="tx1"/>
                          </a:solidFill>
                        </a:rPr>
                        <a:t>&lt;1. Product Backlog Name –</a:t>
                      </a:r>
                      <a:r>
                        <a:rPr lang="en-US" sz="1200" baseline="0" dirty="0">
                          <a:solidFill>
                            <a:schemeClr val="tx1"/>
                          </a:solidFill>
                        </a:rPr>
                        <a:t> Functional Scenarios with minimal UI changes</a:t>
                      </a:r>
                      <a:r>
                        <a:rPr lang="en-US" sz="1200" dirty="0">
                          <a:solidFill>
                            <a:schemeClr val="tx1"/>
                          </a:solidFill>
                        </a:rPr>
                        <a:t>&gt;</a:t>
                      </a:r>
                    </a:p>
                    <a:p>
                      <a:pPr marL="0" lvl="0" indent="0" algn="l" rtl="0">
                        <a:buFont typeface="Arial" panose="020B0604020202020204" pitchFamily="34" charset="0"/>
                        <a:buNone/>
                      </a:pPr>
                      <a:r>
                        <a:rPr lang="en-US" sz="1200" dirty="0">
                          <a:solidFill>
                            <a:schemeClr val="tx1"/>
                          </a:solidFill>
                        </a:rPr>
                        <a:t>Or</a:t>
                      </a:r>
                    </a:p>
                    <a:p>
                      <a:pPr marL="0" lvl="0" indent="0" algn="l" rtl="0">
                        <a:buFont typeface="Arial" panose="020B0604020202020204" pitchFamily="34" charset="0"/>
                        <a:buNone/>
                      </a:pPr>
                      <a:r>
                        <a:rPr lang="en-US" sz="1200" dirty="0">
                          <a:solidFill>
                            <a:schemeClr val="tx1"/>
                          </a:solidFill>
                        </a:rPr>
                        <a:t>&lt;End-to-end scenarios</a:t>
                      </a:r>
                      <a:r>
                        <a:rPr lang="en-US" sz="1200" baseline="0" dirty="0">
                          <a:solidFill>
                            <a:schemeClr val="tx1"/>
                          </a:solidFill>
                        </a:rPr>
                        <a:t> which are complete&gt;</a:t>
                      </a:r>
                      <a:endParaRPr lang="en-US" sz="1200" dirty="0"/>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0"/>
                  </a:ext>
                </a:extLst>
              </a:tr>
              <a:tr h="640228">
                <a:tc>
                  <a:txBody>
                    <a:bodyPr/>
                    <a:lstStyle/>
                    <a:p>
                      <a:r>
                        <a:rPr lang="en-US" sz="1600" dirty="0"/>
                        <a:t>Automation approach</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74625" lvl="0" indent="-174625" rtl="0">
                        <a:buFont typeface="Arial" panose="020B0604020202020204" pitchFamily="34" charset="0"/>
                        <a:buChar char="•"/>
                      </a:pPr>
                      <a:r>
                        <a:rPr lang="en-US" sz="1200" b="0" dirty="0"/>
                        <a:t>Requirements type: &lt;E.g. Functional/ Non-Functional,</a:t>
                      </a:r>
                      <a:r>
                        <a:rPr lang="en-US" sz="1200" b="0" baseline="0" dirty="0"/>
                        <a:t> UI/ Backend&gt;</a:t>
                      </a:r>
                    </a:p>
                    <a:p>
                      <a:pPr marL="174625" lvl="0" indent="-174625" rtl="0">
                        <a:buFont typeface="Arial" panose="020B0604020202020204" pitchFamily="34" charset="0"/>
                        <a:buChar char="•"/>
                      </a:pPr>
                      <a:r>
                        <a:rPr lang="en-US" sz="1200" b="0" dirty="0"/>
                        <a:t>Technology</a:t>
                      </a:r>
                      <a:r>
                        <a:rPr lang="en-US" sz="1200" b="0" baseline="0" dirty="0"/>
                        <a:t> to be automated: &lt;E.g. SAP GUI/ Webdynpro/ UI5&gt;</a:t>
                      </a:r>
                    </a:p>
                    <a:p>
                      <a:pPr marL="174625" lvl="0" indent="-174625" rtl="0">
                        <a:buFont typeface="Arial" panose="020B0604020202020204" pitchFamily="34" charset="0"/>
                        <a:buChar char="•"/>
                      </a:pPr>
                      <a:r>
                        <a:rPr lang="en-US" sz="1200" b="0" dirty="0"/>
                        <a:t>Type</a:t>
                      </a:r>
                      <a:r>
                        <a:rPr lang="en-US" sz="1200" b="0" baseline="0" dirty="0"/>
                        <a:t> of Development: &lt;</a:t>
                      </a:r>
                      <a:r>
                        <a:rPr lang="en-US" sz="1200" b="0" dirty="0"/>
                        <a:t>Demand/ On Premise/ On</a:t>
                      </a:r>
                      <a:r>
                        <a:rPr lang="en-US" sz="1200" b="0" baseline="0" dirty="0"/>
                        <a:t> Mobile&gt;</a:t>
                      </a:r>
                      <a:endParaRPr lang="en-US" sz="1200" b="0" dirty="0"/>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1"/>
                  </a:ext>
                </a:extLst>
              </a:tr>
              <a:tr h="435245">
                <a:tc>
                  <a:txBody>
                    <a:bodyPr/>
                    <a:lstStyle/>
                    <a:p>
                      <a:r>
                        <a:rPr lang="en-US" sz="1600" dirty="0"/>
                        <a:t>System</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71450" marR="0" lvl="0" indent="-1714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&lt;ABC/100&gt;</a:t>
                      </a:r>
                      <a:r>
                        <a:rPr lang="en-US" sz="1200" baseline="0" dirty="0"/>
                        <a:t>&lt;…&gt;</a:t>
                      </a:r>
                      <a:endParaRPr lang="en-US" sz="1200" dirty="0"/>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2"/>
                  </a:ext>
                </a:extLst>
              </a:tr>
              <a:tr h="403761">
                <a:tc>
                  <a:txBody>
                    <a:bodyPr/>
                    <a:lstStyle/>
                    <a:p>
                      <a:r>
                        <a:rPr lang="en-US" sz="1600" dirty="0"/>
                        <a:t>Tool</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b="0" kern="1200" dirty="0">
                          <a:solidFill>
                            <a:schemeClr val="tx1"/>
                          </a:solidFill>
                          <a:latin typeface="+mn-lt"/>
                          <a:ea typeface="+mn-ea"/>
                          <a:cs typeface="+mn-cs"/>
                        </a:rPr>
                        <a:t>&lt;eCATT/ UFT/ Selenium&gt;</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3"/>
                  </a:ext>
                </a:extLst>
              </a:tr>
              <a:tr h="403761">
                <a:tc>
                  <a:txBody>
                    <a:bodyPr/>
                    <a:lstStyle/>
                    <a:p>
                      <a:r>
                        <a:rPr lang="en-US" sz="1600" dirty="0"/>
                        <a:t>Tester</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71450" lvl="0" indent="-171450" rtl="0">
                        <a:buFont typeface="Arial" panose="020B0604020202020204" pitchFamily="34" charset="0"/>
                        <a:buChar char="•"/>
                      </a:pPr>
                      <a:r>
                        <a:rPr lang="en-US" sz="1200" b="0" dirty="0"/>
                        <a:t>&lt;Tester/ Developer who will be able to provide the KTs for the Scenarios planned&gt;</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4"/>
                  </a:ext>
                </a:extLst>
              </a:tr>
              <a:tr h="451263">
                <a:tc>
                  <a:txBody>
                    <a:bodyPr/>
                    <a:lstStyle/>
                    <a:p>
                      <a:r>
                        <a:rPr lang="en-US" sz="1600" dirty="0"/>
                        <a:t>Automation Team Contact</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b="0" kern="1200" dirty="0">
                          <a:solidFill>
                            <a:schemeClr val="tx1"/>
                          </a:solidFill>
                          <a:latin typeface="+mn-lt"/>
                          <a:ea typeface="+mn-ea"/>
                          <a:cs typeface="+mn-cs"/>
                        </a:rPr>
                        <a:t>&lt;Automation</a:t>
                      </a:r>
                      <a:r>
                        <a:rPr lang="en-US" sz="1200" b="0" kern="1200" baseline="0" dirty="0">
                          <a:solidFill>
                            <a:schemeClr val="tx1"/>
                          </a:solidFill>
                          <a:latin typeface="+mn-lt"/>
                          <a:ea typeface="+mn-ea"/>
                          <a:cs typeface="+mn-cs"/>
                        </a:rPr>
                        <a:t> team Engineer, responsible for the Automation service&gt;</a:t>
                      </a:r>
                      <a:endParaRPr lang="en-US" sz="1200" b="0" kern="1200" dirty="0">
                        <a:solidFill>
                          <a:schemeClr val="tx1"/>
                        </a:solidFill>
                        <a:latin typeface="+mn-lt"/>
                        <a:ea typeface="+mn-ea"/>
                        <a:cs typeface="+mn-cs"/>
                      </a:endParaRP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5"/>
                  </a:ext>
                </a:extLst>
              </a:tr>
              <a:tr h="612766">
                <a:tc>
                  <a:txBody>
                    <a:bodyPr/>
                    <a:lstStyle/>
                    <a:p>
                      <a:r>
                        <a:rPr lang="en-US" sz="1600" dirty="0"/>
                        <a:t>Timeframe/ Frequency</a:t>
                      </a:r>
                      <a:r>
                        <a:rPr lang="en-US" sz="1600" baseline="0" dirty="0"/>
                        <a:t> of Executions</a:t>
                      </a:r>
                      <a:endParaRPr lang="en-US" sz="1600" dirty="0"/>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b="0" dirty="0"/>
                        <a:t>&lt;Delivery</a:t>
                      </a:r>
                      <a:r>
                        <a:rPr lang="en-US" sz="1200" b="0" baseline="0" dirty="0"/>
                        <a:t> cycle of the Automated Scripts as Handover/ Support plan for the Executions&gt;</a:t>
                      </a:r>
                      <a:endParaRPr lang="en-US" sz="1200" b="0" dirty="0"/>
                    </a:p>
                    <a:p>
                      <a:pPr marL="171450" indent="-171450">
                        <a:buFont typeface="Arial" panose="020B0604020202020204" pitchFamily="34" charset="0"/>
                        <a:buChar char="•"/>
                      </a:pPr>
                      <a:r>
                        <a:rPr lang="en-US" sz="1200" b="0" dirty="0"/>
                        <a:t>&lt;Re - Executions to be done - Once</a:t>
                      </a:r>
                      <a:r>
                        <a:rPr lang="en-US" sz="1200" b="0" baseline="0" dirty="0"/>
                        <a:t> in Sprint/ Once in Day / During Integration / …&gt;</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6"/>
                  </a:ext>
                </a:extLst>
              </a:tr>
              <a:tr h="723702">
                <a:tc>
                  <a:txBody>
                    <a:bodyPr/>
                    <a:lstStyle/>
                    <a:p>
                      <a:r>
                        <a:rPr lang="en-US" sz="1600" dirty="0"/>
                        <a:t>Exit criteria</a:t>
                      </a: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b="0" kern="1200" dirty="0">
                          <a:solidFill>
                            <a:schemeClr val="tx1"/>
                          </a:solidFill>
                          <a:latin typeface="+mn-lt"/>
                          <a:ea typeface="+mn-ea"/>
                          <a:cs typeface="+mn-cs"/>
                        </a:rPr>
                        <a:t>100% completion of the Planned scope</a:t>
                      </a:r>
                    </a:p>
                    <a:p>
                      <a:pPr marL="171450" indent="-171450">
                        <a:buFont typeface="Arial" panose="020B0604020202020204" pitchFamily="34" charset="0"/>
                        <a:buChar char="•"/>
                      </a:pPr>
                      <a:r>
                        <a:rPr lang="en-US" sz="1200" b="0" kern="1200" dirty="0">
                          <a:solidFill>
                            <a:schemeClr val="tx1"/>
                          </a:solidFill>
                          <a:latin typeface="+mn-lt"/>
                          <a:ea typeface="+mn-ea"/>
                          <a:cs typeface="+mn-cs"/>
                        </a:rPr>
                        <a:t>Demo acceptance of the scenarios with the required</a:t>
                      </a:r>
                      <a:r>
                        <a:rPr lang="en-US" sz="1200" b="0" kern="1200" baseline="0" dirty="0">
                          <a:solidFill>
                            <a:schemeClr val="tx1"/>
                          </a:solidFill>
                          <a:latin typeface="+mn-lt"/>
                          <a:ea typeface="+mn-ea"/>
                          <a:cs typeface="+mn-cs"/>
                        </a:rPr>
                        <a:t> validations </a:t>
                      </a:r>
                      <a:r>
                        <a:rPr lang="en-US" sz="1200" b="0" kern="1200" dirty="0">
                          <a:solidFill>
                            <a:schemeClr val="tx1"/>
                          </a:solidFill>
                          <a:latin typeface="+mn-lt"/>
                          <a:ea typeface="+mn-ea"/>
                          <a:cs typeface="+mn-cs"/>
                        </a:rPr>
                        <a:t>from the Project team</a:t>
                      </a:r>
                    </a:p>
                    <a:p>
                      <a:pPr marL="171450" indent="-171450">
                        <a:buFont typeface="Arial" panose="020B0604020202020204" pitchFamily="34" charset="0"/>
                        <a:buChar char="•"/>
                      </a:pPr>
                      <a:r>
                        <a:rPr lang="en-US" sz="1200" b="0" kern="1200" dirty="0">
                          <a:solidFill>
                            <a:schemeClr val="tx1"/>
                          </a:solidFill>
                          <a:latin typeface="+mn-lt"/>
                          <a:ea typeface="+mn-ea"/>
                          <a:cs typeface="+mn-cs"/>
                        </a:rPr>
                        <a:t>Successful re-execution</a:t>
                      </a:r>
                      <a:r>
                        <a:rPr lang="en-US" sz="1200" b="0" kern="1200" baseline="0" dirty="0">
                          <a:solidFill>
                            <a:schemeClr val="tx1"/>
                          </a:solidFill>
                          <a:latin typeface="+mn-lt"/>
                          <a:ea typeface="+mn-ea"/>
                          <a:cs typeface="+mn-cs"/>
                        </a:rPr>
                        <a:t> of the scripts within the team</a:t>
                      </a:r>
                      <a:endParaRPr lang="en-US" sz="1200" b="0" kern="1200" dirty="0">
                        <a:solidFill>
                          <a:schemeClr val="tx1"/>
                        </a:solidFill>
                        <a:latin typeface="+mn-lt"/>
                        <a:ea typeface="+mn-ea"/>
                        <a:cs typeface="+mn-cs"/>
                      </a:endParaRPr>
                    </a:p>
                  </a:txBody>
                  <a:tcPr marL="91461" marR="91461" marT="45731" marB="4573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Rounded Rectangle 2"/>
          <p:cNvSpPr/>
          <p:nvPr/>
        </p:nvSpPr>
        <p:spPr bwMode="gray">
          <a:xfrm>
            <a:off x="297455" y="1080251"/>
            <a:ext cx="11578728" cy="618314"/>
          </a:xfrm>
          <a:prstGeom prst="roundRect">
            <a:avLst/>
          </a:prstGeom>
          <a:solidFill>
            <a:schemeClr val="accent1"/>
          </a:solidFill>
          <a:ln w="6350" algn="ctr">
            <a:noFill/>
            <a:miter lim="800000"/>
            <a:headEnd/>
            <a:tailEnd/>
          </a:ln>
        </p:spPr>
        <p:txBody>
          <a:bodyPr lIns="90021" tIns="72017" rIns="90021" bIns="72017" rtlCol="0" anchor="ctr"/>
          <a:lstStyle/>
          <a:p>
            <a:pPr lvl="0" fontAlgn="base">
              <a:spcBef>
                <a:spcPct val="50000"/>
              </a:spcBef>
              <a:spcAft>
                <a:spcPct val="0"/>
              </a:spcAft>
              <a:buClr>
                <a:srgbClr val="F0AB00"/>
              </a:buClr>
              <a:buSzPct val="80000"/>
            </a:pPr>
            <a:r>
              <a:rPr lang="en-US" sz="1400" dirty="0">
                <a:solidFill>
                  <a:schemeClr val="bg1"/>
                </a:solidFill>
              </a:rPr>
              <a:t>Purpose of this test is to Automate &amp; Execute the functional scenarios using a suitable Automation tool. This would be best fit for the Stable Scenarios which has several Regression Cycles planned.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5218" y="155059"/>
            <a:ext cx="1080542" cy="925192"/>
          </a:xfrm>
          <a:prstGeom prst="rect">
            <a:avLst/>
          </a:prstGeom>
        </p:spPr>
      </p:pic>
      <p:sp>
        <p:nvSpPr>
          <p:cNvPr id="6" name="TextBox 5">
            <a:extLst>
              <a:ext uri="{FF2B5EF4-FFF2-40B4-BE49-F238E27FC236}">
                <a16:creationId xmlns:a16="http://schemas.microsoft.com/office/drawing/2014/main" id="{171CF5E5-07F3-4675-8CD2-3D01406599D4}"/>
              </a:ext>
            </a:extLst>
          </p:cNvPr>
          <p:cNvSpPr txBox="1"/>
          <p:nvPr/>
        </p:nvSpPr>
        <p:spPr>
          <a:xfrm rot="1500000">
            <a:off x="4084386" y="1981122"/>
            <a:ext cx="2909332" cy="492122"/>
          </a:xfrm>
          <a:prstGeom prst="rect">
            <a:avLst/>
          </a:prstGeom>
          <a:solidFill>
            <a:srgbClr val="FFC000"/>
          </a:solidFill>
        </p:spPr>
        <p:txBody>
          <a:bodyPr wrap="square" lIns="0" tIns="0" rIns="0" bIns="0" rtlCol="0">
            <a:spAutoFit/>
          </a:bodyPr>
          <a:lstStyle/>
          <a:p>
            <a:pPr algn="ctr" fontAlgn="base">
              <a:spcBef>
                <a:spcPct val="50000"/>
              </a:spcBef>
              <a:spcAft>
                <a:spcPct val="0"/>
              </a:spcAft>
              <a:buClr>
                <a:srgbClr val="F0AB00"/>
              </a:buClr>
              <a:buSzPct val="80000"/>
            </a:pPr>
            <a:r>
              <a:rPr lang="en-US" sz="3200" kern="0" dirty="0">
                <a:solidFill>
                  <a:schemeClr val="bg1"/>
                </a:solidFill>
                <a:ea typeface="Arial Unicode MS" pitchFamily="34" charset="-128"/>
                <a:cs typeface="Arial Unicode MS" pitchFamily="34" charset="-128"/>
              </a:rPr>
              <a:t>INCOMPLETE</a:t>
            </a:r>
            <a:endParaRPr lang="en-DE" sz="3200" kern="0" dirty="0" err="1">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427262385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Standard Tests – Documented in </a:t>
            </a:r>
            <a:r>
              <a:rPr lang="en-US" dirty="0">
                <a:hlinkClick r:id="rId2"/>
              </a:rPr>
              <a:t>Sirius</a:t>
            </a:r>
            <a:r>
              <a:rPr lang="en-US" dirty="0"/>
              <a:t> for each delivery</a:t>
            </a:r>
          </a:p>
        </p:txBody>
      </p:sp>
      <p:graphicFrame>
        <p:nvGraphicFramePr>
          <p:cNvPr id="4" name="Table 3"/>
          <p:cNvGraphicFramePr>
            <a:graphicFrameLocks noGrp="1"/>
          </p:cNvGraphicFramePr>
          <p:nvPr>
            <p:extLst>
              <p:ext uri="{D42A27DB-BD31-4B8C-83A1-F6EECF244321}">
                <p14:modId xmlns:p14="http://schemas.microsoft.com/office/powerpoint/2010/main" val="3176584110"/>
              </p:ext>
            </p:extLst>
          </p:nvPr>
        </p:nvGraphicFramePr>
        <p:xfrm>
          <a:off x="337952" y="1009502"/>
          <a:ext cx="11518574" cy="5172935"/>
        </p:xfrm>
        <a:graphic>
          <a:graphicData uri="http://schemas.openxmlformats.org/drawingml/2006/table">
            <a:tbl>
              <a:tblPr firstRow="1" bandRow="1">
                <a:tableStyleId>{6E25E649-3F16-4E02-A733-19D2CDBF48F0}</a:tableStyleId>
              </a:tblPr>
              <a:tblGrid>
                <a:gridCol w="1571706">
                  <a:extLst>
                    <a:ext uri="{9D8B030D-6E8A-4147-A177-3AD203B41FA5}">
                      <a16:colId xmlns:a16="http://schemas.microsoft.com/office/drawing/2014/main" val="20000"/>
                    </a:ext>
                  </a:extLst>
                </a:gridCol>
                <a:gridCol w="4096253">
                  <a:extLst>
                    <a:ext uri="{9D8B030D-6E8A-4147-A177-3AD203B41FA5}">
                      <a16:colId xmlns:a16="http://schemas.microsoft.com/office/drawing/2014/main" val="20001"/>
                    </a:ext>
                  </a:extLst>
                </a:gridCol>
                <a:gridCol w="3800005">
                  <a:extLst>
                    <a:ext uri="{9D8B030D-6E8A-4147-A177-3AD203B41FA5}">
                      <a16:colId xmlns:a16="http://schemas.microsoft.com/office/drawing/2014/main" val="20002"/>
                    </a:ext>
                  </a:extLst>
                </a:gridCol>
                <a:gridCol w="2050610">
                  <a:extLst>
                    <a:ext uri="{9D8B030D-6E8A-4147-A177-3AD203B41FA5}">
                      <a16:colId xmlns:a16="http://schemas.microsoft.com/office/drawing/2014/main" val="20003"/>
                    </a:ext>
                  </a:extLst>
                </a:gridCol>
              </a:tblGrid>
              <a:tr h="569475">
                <a:tc>
                  <a:txBody>
                    <a:bodyPr/>
                    <a:lstStyle/>
                    <a:p>
                      <a:pPr algn="ctr" rtl="0" fontAlgn="ctr"/>
                      <a:r>
                        <a:rPr lang="en-US" sz="1400" b="1" i="0" u="none" strike="noStrike" dirty="0">
                          <a:solidFill>
                            <a:srgbClr val="FFFFFF"/>
                          </a:solidFill>
                          <a:effectLst/>
                          <a:latin typeface="Arial" panose="020B0604020202020204" pitchFamily="34" charset="0"/>
                        </a:rPr>
                        <a:t>Product Standard </a:t>
                      </a:r>
                    </a:p>
                  </a:txBody>
                  <a:tcPr marL="9525" marR="9525" marT="9525" marB="0" anchor="ctr"/>
                </a:tc>
                <a:tc>
                  <a:txBody>
                    <a:bodyPr/>
                    <a:lstStyle/>
                    <a:p>
                      <a:pPr algn="l" rtl="0" fontAlgn="ctr"/>
                      <a:r>
                        <a:rPr lang="en-US" sz="1400" b="1" i="0" u="none" strike="noStrike" dirty="0">
                          <a:solidFill>
                            <a:srgbClr val="FFFFFF"/>
                          </a:solidFill>
                          <a:effectLst/>
                          <a:latin typeface="Arial" panose="020B0604020202020204" pitchFamily="34" charset="0"/>
                        </a:rPr>
                        <a:t>Purpose</a:t>
                      </a:r>
                    </a:p>
                  </a:txBody>
                  <a:tcPr marL="9525" marR="9525" marT="9525" marB="0" anchor="ctr"/>
                </a:tc>
                <a:tc>
                  <a:txBody>
                    <a:bodyPr/>
                    <a:lstStyle/>
                    <a:p>
                      <a:pPr algn="l" rtl="0" fontAlgn="ctr"/>
                      <a:r>
                        <a:rPr lang="en-US" sz="1400" b="1" i="0" u="none" strike="noStrike" dirty="0">
                          <a:solidFill>
                            <a:srgbClr val="FFFFFF"/>
                          </a:solidFill>
                          <a:effectLst/>
                          <a:latin typeface="Arial" panose="020B0604020202020204" pitchFamily="34" charset="0"/>
                        </a:rPr>
                        <a:t>When </a:t>
                      </a:r>
                    </a:p>
                  </a:txBody>
                  <a:tcPr marL="9525" marR="9525" marT="9525" marB="0" anchor="ctr"/>
                </a:tc>
                <a:tc>
                  <a:txBody>
                    <a:bodyPr/>
                    <a:lstStyle/>
                    <a:p>
                      <a:pPr algn="ctr" rtl="0" fontAlgn="ctr"/>
                      <a:r>
                        <a:rPr lang="en-US" sz="1400" b="1" i="0" u="none" strike="noStrike" dirty="0">
                          <a:solidFill>
                            <a:srgbClr val="FFFFFF"/>
                          </a:solidFill>
                          <a:effectLst/>
                          <a:latin typeface="Arial" panose="020B0604020202020204" pitchFamily="34" charset="0"/>
                        </a:rPr>
                        <a:t>Test Design Process</a:t>
                      </a:r>
                    </a:p>
                  </a:txBody>
                  <a:tcPr marL="9525" marR="9525" marT="9525" marB="0" anchor="ctr"/>
                </a:tc>
                <a:extLst>
                  <a:ext uri="{0D108BD9-81ED-4DB2-BD59-A6C34878D82A}">
                    <a16:rowId xmlns:a16="http://schemas.microsoft.com/office/drawing/2014/main" val="10000"/>
                  </a:ext>
                </a:extLst>
              </a:tr>
              <a:tr h="884444">
                <a:tc>
                  <a:txBody>
                    <a:bodyPr/>
                    <a:lstStyle/>
                    <a:p>
                      <a:pPr algn="l" rtl="0" fontAlgn="ctr"/>
                      <a:r>
                        <a:rPr lang="en-US" sz="1200" b="0" i="0" u="none" strike="noStrike" dirty="0">
                          <a:solidFill>
                            <a:srgbClr val="000000"/>
                          </a:solidFill>
                          <a:effectLst/>
                          <a:latin typeface="Arial" panose="020B0604020202020204" pitchFamily="34" charset="0"/>
                        </a:rPr>
                        <a:t>Accessibility </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Verification of Accessibility</a:t>
                      </a:r>
                      <a:r>
                        <a:rPr lang="en-US" sz="1200" b="0" i="0" u="none" strike="noStrike" baseline="0" dirty="0">
                          <a:solidFill>
                            <a:srgbClr val="000000"/>
                          </a:solidFill>
                          <a:effectLst/>
                          <a:latin typeface="Arial" panose="020B0604020202020204" pitchFamily="34" charset="0"/>
                        </a:rPr>
                        <a:t> quality attribute as per the defined scope of the solution.</a:t>
                      </a:r>
                      <a:endParaRPr lang="en-US" sz="12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In Sprints At the earliest after screens become ‘Testable’ </a:t>
                      </a:r>
                    </a:p>
                    <a:p>
                      <a:pPr marL="0" marR="0" lvl="0" indent="0" algn="l" defTabSz="1088558"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Formal testing can be requested towards the last Sprint </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Project Specific Checklist / Test Case / Tool Based</a:t>
                      </a:r>
                    </a:p>
                  </a:txBody>
                  <a:tcPr marL="9525" marR="9525" marT="9525" marB="0" anchor="ctr"/>
                </a:tc>
                <a:extLst>
                  <a:ext uri="{0D108BD9-81ED-4DB2-BD59-A6C34878D82A}">
                    <a16:rowId xmlns:a16="http://schemas.microsoft.com/office/drawing/2014/main" val="752199567"/>
                  </a:ext>
                </a:extLst>
              </a:tr>
              <a:tr h="900752">
                <a:tc>
                  <a:txBody>
                    <a:bodyPr/>
                    <a:lstStyle/>
                    <a:p>
                      <a:pPr algn="l" rtl="0" fontAlgn="ctr"/>
                      <a:r>
                        <a:rPr lang="en-US" sz="1200" b="0" i="0" u="none" strike="noStrike" dirty="0">
                          <a:solidFill>
                            <a:srgbClr val="000000"/>
                          </a:solidFill>
                          <a:effectLst/>
                          <a:latin typeface="Arial" panose="020B0604020202020204" pitchFamily="34" charset="0"/>
                        </a:rPr>
                        <a:t>Business Solution Configuration </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Verification of BSC Customizing for product IMG (mandatory: delta IMG, upgrade IMG).</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In Sprints when the last IMG activity has been delivered.</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Manual Testing By Experts</a:t>
                      </a:r>
                    </a:p>
                  </a:txBody>
                  <a:tcPr marL="9525" marR="9525" marT="9525" marB="0" anchor="ctr"/>
                </a:tc>
                <a:extLst>
                  <a:ext uri="{0D108BD9-81ED-4DB2-BD59-A6C34878D82A}">
                    <a16:rowId xmlns:a16="http://schemas.microsoft.com/office/drawing/2014/main" val="3256808478"/>
                  </a:ext>
                </a:extLst>
              </a:tr>
              <a:tr h="893928">
                <a:tc>
                  <a:txBody>
                    <a:bodyPr/>
                    <a:lstStyle/>
                    <a:p>
                      <a:pPr algn="l" rtl="0" fontAlgn="ctr"/>
                      <a:r>
                        <a:rPr lang="en-US" sz="1200" b="0" i="0" u="none" strike="noStrike" dirty="0">
                          <a:solidFill>
                            <a:srgbClr val="000000"/>
                          </a:solidFill>
                          <a:effectLst/>
                          <a:latin typeface="Arial" panose="020B0604020202020204" pitchFamily="34" charset="0"/>
                        </a:rPr>
                        <a:t>Functional Correctness</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Verification that the functionality operates as expected.</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Throughout project.</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Documented in Sprint tests, manual testing</a:t>
                      </a:r>
                    </a:p>
                  </a:txBody>
                  <a:tcPr marL="9525" marR="9525" marT="9525" marB="0" anchor="ctr"/>
                </a:tc>
                <a:extLst>
                  <a:ext uri="{0D108BD9-81ED-4DB2-BD59-A6C34878D82A}">
                    <a16:rowId xmlns:a16="http://schemas.microsoft.com/office/drawing/2014/main" val="3156983311"/>
                  </a:ext>
                </a:extLst>
              </a:tr>
              <a:tr h="962168">
                <a:tc>
                  <a:txBody>
                    <a:bodyPr/>
                    <a:lstStyle/>
                    <a:p>
                      <a:pPr algn="l" rtl="0" fontAlgn="ctr"/>
                      <a:r>
                        <a:rPr lang="en-US" sz="1200" b="0" i="0" u="none" strike="noStrike" dirty="0">
                          <a:solidFill>
                            <a:srgbClr val="000000"/>
                          </a:solidFill>
                          <a:effectLst/>
                          <a:latin typeface="Arial" panose="020B0604020202020204" pitchFamily="34" charset="0"/>
                        </a:rPr>
                        <a:t>Globalization</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Verification of Product Standard Globalization (testable requirements), including internationalization with separate Technical Language Testing (TLT), Localization , and Translation with Language Acceptance Test (LAT)</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Developed throughout project, usually tested towards the last Sprint.</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Project Specific Checklist / Test Case / Tool Based</a:t>
                      </a:r>
                    </a:p>
                  </a:txBody>
                  <a:tcPr marL="9525" marR="9525" marT="9525" marB="0" anchor="ctr"/>
                </a:tc>
                <a:extLst>
                  <a:ext uri="{0D108BD9-81ED-4DB2-BD59-A6C34878D82A}">
                    <a16:rowId xmlns:a16="http://schemas.microsoft.com/office/drawing/2014/main" val="1014692060"/>
                  </a:ext>
                </a:extLst>
              </a:tr>
              <a:tr h="962168">
                <a:tc>
                  <a:txBody>
                    <a:bodyPr/>
                    <a:lstStyle/>
                    <a:p>
                      <a:pPr algn="l" rtl="0" fontAlgn="ctr"/>
                      <a:r>
                        <a:rPr lang="en-US" sz="1200" b="0" i="0" u="none" strike="noStrike" dirty="0">
                          <a:solidFill>
                            <a:srgbClr val="000000"/>
                          </a:solidFill>
                          <a:effectLst/>
                          <a:latin typeface="Arial" panose="020B0604020202020204" pitchFamily="34" charset="0"/>
                        </a:rPr>
                        <a:t>Integration</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Verification that the development aligns with SAP integration requirements</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Planned in as early as possible.</a:t>
                      </a:r>
                    </a:p>
                  </a:txBody>
                  <a:tcPr marL="9525" marR="9525" marT="9525" marB="0" anchor="ctr"/>
                </a:tc>
                <a:tc>
                  <a:txBody>
                    <a:bodyPr/>
                    <a:lstStyle/>
                    <a:p>
                      <a:pPr algn="l" rtl="0" fontAlgn="ctr"/>
                      <a:endParaRPr lang="en-US" sz="12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82676104"/>
                  </a:ext>
                </a:extLst>
              </a:tr>
            </a:tbl>
          </a:graphicData>
        </a:graphic>
      </p:graphicFrame>
    </p:spTree>
    <p:extLst>
      <p:ext uri="{BB962C8B-B14F-4D97-AF65-F5344CB8AC3E}">
        <p14:creationId xmlns:p14="http://schemas.microsoft.com/office/powerpoint/2010/main" val="1454775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Standard Tests – Documented in </a:t>
            </a:r>
            <a:r>
              <a:rPr lang="en-US" dirty="0">
                <a:hlinkClick r:id="rId2"/>
              </a:rPr>
              <a:t>Sirius</a:t>
            </a:r>
            <a:r>
              <a:rPr lang="en-US" dirty="0"/>
              <a:t> for each delivery (cont’d)</a:t>
            </a:r>
          </a:p>
        </p:txBody>
      </p:sp>
      <p:graphicFrame>
        <p:nvGraphicFramePr>
          <p:cNvPr id="4" name="Table 3"/>
          <p:cNvGraphicFramePr>
            <a:graphicFrameLocks noGrp="1"/>
          </p:cNvGraphicFramePr>
          <p:nvPr>
            <p:extLst>
              <p:ext uri="{D42A27DB-BD31-4B8C-83A1-F6EECF244321}">
                <p14:modId xmlns:p14="http://schemas.microsoft.com/office/powerpoint/2010/main" val="1776186465"/>
              </p:ext>
            </p:extLst>
          </p:nvPr>
        </p:nvGraphicFramePr>
        <p:xfrm>
          <a:off x="337952" y="1008984"/>
          <a:ext cx="11518574" cy="5219725"/>
        </p:xfrm>
        <a:graphic>
          <a:graphicData uri="http://schemas.openxmlformats.org/drawingml/2006/table">
            <a:tbl>
              <a:tblPr firstRow="1" bandRow="1">
                <a:tableStyleId>{6E25E649-3F16-4E02-A733-19D2CDBF48F0}</a:tableStyleId>
              </a:tblPr>
              <a:tblGrid>
                <a:gridCol w="1819094">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gridCol w="2624230">
                  <a:extLst>
                    <a:ext uri="{9D8B030D-6E8A-4147-A177-3AD203B41FA5}">
                      <a16:colId xmlns:a16="http://schemas.microsoft.com/office/drawing/2014/main" val="20002"/>
                    </a:ext>
                  </a:extLst>
                </a:gridCol>
                <a:gridCol w="2046050">
                  <a:extLst>
                    <a:ext uri="{9D8B030D-6E8A-4147-A177-3AD203B41FA5}">
                      <a16:colId xmlns:a16="http://schemas.microsoft.com/office/drawing/2014/main" val="20003"/>
                    </a:ext>
                  </a:extLst>
                </a:gridCol>
              </a:tblGrid>
              <a:tr h="569475">
                <a:tc>
                  <a:txBody>
                    <a:bodyPr/>
                    <a:lstStyle/>
                    <a:p>
                      <a:pPr algn="l" rtl="0" fontAlgn="ctr"/>
                      <a:r>
                        <a:rPr lang="en-US" sz="1400" b="1" i="0" u="none" strike="noStrike" dirty="0">
                          <a:solidFill>
                            <a:srgbClr val="FFFFFF"/>
                          </a:solidFill>
                          <a:effectLst/>
                          <a:latin typeface="Arial" panose="020B0604020202020204" pitchFamily="34" charset="0"/>
                        </a:rPr>
                        <a:t>Product Standard </a:t>
                      </a:r>
                    </a:p>
                  </a:txBody>
                  <a:tcPr marL="9525" marR="9525" marT="9525" marB="0" anchor="ctr"/>
                </a:tc>
                <a:tc>
                  <a:txBody>
                    <a:bodyPr/>
                    <a:lstStyle/>
                    <a:p>
                      <a:pPr algn="l" rtl="0" fontAlgn="ctr"/>
                      <a:r>
                        <a:rPr lang="en-US" sz="1400" b="1" i="0" u="none" strike="noStrike" dirty="0">
                          <a:solidFill>
                            <a:srgbClr val="FFFFFF"/>
                          </a:solidFill>
                          <a:effectLst/>
                          <a:latin typeface="Arial" panose="020B0604020202020204" pitchFamily="34" charset="0"/>
                        </a:rPr>
                        <a:t>Purpose</a:t>
                      </a:r>
                    </a:p>
                  </a:txBody>
                  <a:tcPr marL="9525" marR="9525" marT="9525" marB="0" anchor="ctr"/>
                </a:tc>
                <a:tc>
                  <a:txBody>
                    <a:bodyPr/>
                    <a:lstStyle/>
                    <a:p>
                      <a:pPr algn="l" rtl="0" fontAlgn="ctr"/>
                      <a:r>
                        <a:rPr lang="en-US" sz="1400" b="1" i="0" u="none" strike="noStrike" dirty="0">
                          <a:solidFill>
                            <a:srgbClr val="FFFFFF"/>
                          </a:solidFill>
                          <a:effectLst/>
                          <a:latin typeface="Arial" panose="020B0604020202020204" pitchFamily="34" charset="0"/>
                        </a:rPr>
                        <a:t>When </a:t>
                      </a:r>
                    </a:p>
                  </a:txBody>
                  <a:tcPr marL="9525" marR="9525" marT="9525" marB="0" anchor="ctr"/>
                </a:tc>
                <a:tc>
                  <a:txBody>
                    <a:bodyPr/>
                    <a:lstStyle/>
                    <a:p>
                      <a:pPr algn="l" rtl="0" fontAlgn="ctr"/>
                      <a:r>
                        <a:rPr lang="en-US" sz="1400" b="1" i="0" u="none" strike="noStrike" dirty="0">
                          <a:solidFill>
                            <a:srgbClr val="FFFFFF"/>
                          </a:solidFill>
                          <a:effectLst/>
                          <a:latin typeface="Arial" panose="020B0604020202020204" pitchFamily="34" charset="0"/>
                        </a:rPr>
                        <a:t>Test Design Process</a:t>
                      </a:r>
                    </a:p>
                  </a:txBody>
                  <a:tcPr marL="9525" marR="9525" marT="9525" marB="0" anchor="ctr"/>
                </a:tc>
                <a:extLst>
                  <a:ext uri="{0D108BD9-81ED-4DB2-BD59-A6C34878D82A}">
                    <a16:rowId xmlns:a16="http://schemas.microsoft.com/office/drawing/2014/main" val="10000"/>
                  </a:ext>
                </a:extLst>
              </a:tr>
              <a:tr h="893608">
                <a:tc>
                  <a:txBody>
                    <a:bodyPr/>
                    <a:lstStyle/>
                    <a:p>
                      <a:pPr algn="l" rtl="0" fontAlgn="ctr"/>
                      <a:r>
                        <a:rPr lang="en-US" sz="1200" b="0" i="0" u="none" strike="noStrike" dirty="0">
                          <a:solidFill>
                            <a:srgbClr val="000000"/>
                          </a:solidFill>
                          <a:effectLst/>
                          <a:latin typeface="Arial" panose="020B0604020202020204" pitchFamily="34" charset="0"/>
                        </a:rPr>
                        <a:t>Operations Support</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Verification that support needs are considered.</a:t>
                      </a:r>
                    </a:p>
                  </a:txBody>
                  <a:tcPr marL="9525" marR="9525" marT="9525" marB="0" anchor="ctr"/>
                </a:tc>
                <a:tc>
                  <a:txBody>
                    <a:bodyPr/>
                    <a:lstStyle/>
                    <a:p>
                      <a:pPr marL="0" marR="0" lvl="0" indent="0" algn="l" defTabSz="1088558"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Evaluated/planned at beginning of project.</a:t>
                      </a:r>
                    </a:p>
                  </a:txBody>
                  <a:tcPr marL="9525" marR="9525" marT="9525" marB="0" anchor="ctr"/>
                </a:tc>
                <a:tc>
                  <a:txBody>
                    <a:bodyPr/>
                    <a:lstStyle/>
                    <a:p>
                      <a:pPr algn="l" rtl="0" fontAlgn="ctr"/>
                      <a:endParaRPr lang="en-US" sz="12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29491113"/>
                  </a:ext>
                </a:extLst>
              </a:tr>
              <a:tr h="893608">
                <a:tc>
                  <a:txBody>
                    <a:bodyPr/>
                    <a:lstStyle/>
                    <a:p>
                      <a:pPr algn="l" rtl="0" fontAlgn="ctr"/>
                      <a:r>
                        <a:rPr lang="en-US" sz="1200" b="0" i="0" u="none" strike="noStrike" dirty="0">
                          <a:solidFill>
                            <a:srgbClr val="000000"/>
                          </a:solidFill>
                          <a:effectLst/>
                          <a:latin typeface="Arial" panose="020B0604020202020204" pitchFamily="34" charset="0"/>
                        </a:rPr>
                        <a:t>Performance</a:t>
                      </a:r>
                    </a:p>
                  </a:txBody>
                  <a:tcPr marL="9525" marR="9525" marT="9525" marB="0" anchor="ctr"/>
                </a:tc>
                <a:tc>
                  <a:txBody>
                    <a:bodyPr/>
                    <a:lstStyle/>
                    <a:p>
                      <a:pPr algn="l" rtl="0" fontAlgn="ctr"/>
                      <a:r>
                        <a:rPr lang="en-US" sz="1200" dirty="0">
                          <a:effectLst/>
                          <a:latin typeface="Arial" panose="020B0604020202020204" pitchFamily="34" charset="0"/>
                          <a:ea typeface="Times New Roman" panose="02020603050405020304" pitchFamily="18" charset="0"/>
                          <a:cs typeface="Times New Roman" panose="02020603050405020304" pitchFamily="18" charset="0"/>
                        </a:rPr>
                        <a:t>Verification of </a:t>
                      </a:r>
                      <a:r>
                        <a:rPr lang="en-US" sz="1200" dirty="0"/>
                        <a:t>responsiveness and stability under various workload</a:t>
                      </a:r>
                      <a:r>
                        <a:rPr lang="en-US" sz="1200" baseline="0" dirty="0"/>
                        <a:t> of the solution as per the scope defined in Planning Phase/Sprint 0 </a:t>
                      </a:r>
                      <a:endParaRPr lang="en-US" sz="12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In Sprints / Integration</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STAD Analysis in Sprints , E2E during Integration </a:t>
                      </a:r>
                    </a:p>
                  </a:txBody>
                  <a:tcPr marL="9525" marR="9525" marT="9525" marB="0" anchor="ctr"/>
                </a:tc>
                <a:extLst>
                  <a:ext uri="{0D108BD9-81ED-4DB2-BD59-A6C34878D82A}">
                    <a16:rowId xmlns:a16="http://schemas.microsoft.com/office/drawing/2014/main" val="10001"/>
                  </a:ext>
                </a:extLst>
              </a:tr>
              <a:tr h="893608">
                <a:tc>
                  <a:txBody>
                    <a:bodyPr/>
                    <a:lstStyle/>
                    <a:p>
                      <a:pPr algn="l" rtl="0" fontAlgn="ctr"/>
                      <a:r>
                        <a:rPr lang="en-US" sz="1200" b="0" i="0" u="none" strike="noStrike" dirty="0">
                          <a:solidFill>
                            <a:srgbClr val="000000"/>
                          </a:solidFill>
                          <a:effectLst/>
                          <a:latin typeface="Arial" panose="020B0604020202020204" pitchFamily="34" charset="0"/>
                        </a:rPr>
                        <a:t>Security</a:t>
                      </a:r>
                    </a:p>
                  </a:txBody>
                  <a:tcPr marL="9525" marR="9525" marT="9525" marB="0" anchor="ctr"/>
                </a:tc>
                <a:tc>
                  <a:txBody>
                    <a:bodyPr/>
                    <a:lstStyle/>
                    <a:p>
                      <a:pPr algn="l" rtl="0" fontAlgn="ctr"/>
                      <a:r>
                        <a:rPr lang="en-US" sz="1200" b="0" dirty="0"/>
                        <a:t>Verification of the security mechanisms of the solution under test to ensure data protection and functionality as intended</a:t>
                      </a:r>
                      <a:endParaRPr lang="en-US" sz="12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Integration </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Role Based Testing /Static Checks/Special Test Service</a:t>
                      </a:r>
                    </a:p>
                  </a:txBody>
                  <a:tcPr marL="9525" marR="9525" marT="9525" marB="0" anchor="ctr"/>
                </a:tc>
                <a:extLst>
                  <a:ext uri="{0D108BD9-81ED-4DB2-BD59-A6C34878D82A}">
                    <a16:rowId xmlns:a16="http://schemas.microsoft.com/office/drawing/2014/main" val="2195550931"/>
                  </a:ext>
                </a:extLst>
              </a:tr>
              <a:tr h="984713">
                <a:tc>
                  <a:txBody>
                    <a:bodyPr/>
                    <a:lstStyle/>
                    <a:p>
                      <a:pPr algn="l" rtl="0" fontAlgn="ctr"/>
                      <a:r>
                        <a:rPr lang="en-US" sz="1200" b="0" i="0" u="none" strike="noStrike" dirty="0">
                          <a:solidFill>
                            <a:srgbClr val="000000"/>
                          </a:solidFill>
                          <a:effectLst/>
                          <a:latin typeface="Arial" panose="020B0604020202020204" pitchFamily="34" charset="0"/>
                        </a:rPr>
                        <a:t>Software Lifecycle</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Verification that the development can be maintained throughout its usage time. </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Evaluated/planned at beginning of project.</a:t>
                      </a:r>
                    </a:p>
                  </a:txBody>
                  <a:tcPr marL="9525" marR="9525" marT="9525" marB="0" anchor="ctr"/>
                </a:tc>
                <a:tc>
                  <a:txBody>
                    <a:bodyPr/>
                    <a:lstStyle/>
                    <a:p>
                      <a:pPr algn="l" rtl="0" fontAlgn="ctr"/>
                      <a:endParaRPr lang="en-US" sz="12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337808082"/>
                  </a:ext>
                </a:extLst>
              </a:tr>
              <a:tr h="984713">
                <a:tc>
                  <a:txBody>
                    <a:bodyPr/>
                    <a:lstStyle/>
                    <a:p>
                      <a:pPr algn="l" rtl="0" fontAlgn="ctr"/>
                      <a:r>
                        <a:rPr lang="en-US" sz="1200" b="0" i="0" u="none" strike="noStrike" dirty="0">
                          <a:solidFill>
                            <a:srgbClr val="000000"/>
                          </a:solidFill>
                          <a:effectLst/>
                          <a:latin typeface="Arial" panose="020B0604020202020204" pitchFamily="34" charset="0"/>
                        </a:rPr>
                        <a:t>UX Consistency </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Verification of degree of ease</a:t>
                      </a:r>
                      <a:r>
                        <a:rPr lang="en-US" sz="1200" b="0" i="0" u="none" strike="noStrike" baseline="0" dirty="0">
                          <a:solidFill>
                            <a:srgbClr val="000000"/>
                          </a:solidFill>
                          <a:effectLst/>
                          <a:latin typeface="Arial" panose="020B0604020202020204" pitchFamily="34" charset="0"/>
                        </a:rPr>
                        <a:t> of solution usage for intended users.</a:t>
                      </a:r>
                      <a:endParaRPr lang="en-US" sz="12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In Sprints At the earliest after screens become ‘Testable’</a:t>
                      </a:r>
                    </a:p>
                  </a:txBody>
                  <a:tcPr marL="9525" marR="9525" marT="9525" marB="0" anchor="ctr"/>
                </a:tc>
                <a:tc>
                  <a:txBody>
                    <a:bodyPr/>
                    <a:lstStyle/>
                    <a:p>
                      <a:pPr algn="l" rtl="0" fontAlgn="ctr"/>
                      <a:r>
                        <a:rPr lang="en-US" sz="1200" b="0" i="0" u="none" strike="noStrike" dirty="0">
                          <a:solidFill>
                            <a:srgbClr val="000000"/>
                          </a:solidFill>
                          <a:effectLst/>
                          <a:latin typeface="Arial" panose="020B0604020202020204" pitchFamily="34" charset="0"/>
                        </a:rPr>
                        <a:t>Project Specific Checklist / Test Case / Tool Based</a:t>
                      </a: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36702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Internal Sprint Test - Cloud </a:t>
            </a:r>
          </a:p>
        </p:txBody>
      </p:sp>
      <p:sp>
        <p:nvSpPr>
          <p:cNvPr id="6" name="Rounded Rectangle 5"/>
          <p:cNvSpPr/>
          <p:nvPr/>
        </p:nvSpPr>
        <p:spPr>
          <a:xfrm>
            <a:off x="324000" y="1080250"/>
            <a:ext cx="11545200" cy="578096"/>
          </a:xfrm>
          <a:prstGeom prst="roundRect">
            <a:avLst/>
          </a:prstGeom>
          <a:ln/>
        </p:spPr>
        <p:style>
          <a:lnRef idx="1">
            <a:schemeClr val="accent1"/>
          </a:lnRef>
          <a:fillRef idx="3">
            <a:schemeClr val="accent1"/>
          </a:fillRef>
          <a:effectRef idx="2">
            <a:schemeClr val="accent1"/>
          </a:effectRef>
          <a:fontRef idx="minor">
            <a:schemeClr val="lt1"/>
          </a:fontRef>
        </p:style>
        <p:txBody>
          <a:bodyPr anchor="ctr"/>
          <a:lstStyle/>
          <a:p>
            <a:r>
              <a:rPr lang="en-US" sz="1400" dirty="0"/>
              <a:t>Purpose of this test is to ensure consistent quality standards during incremental development and document tests of functional correctness</a:t>
            </a:r>
            <a:endParaRPr lang="en-US" sz="1400" dirty="0">
              <a:solidFill>
                <a:schemeClr val="bg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415748621"/>
              </p:ext>
            </p:extLst>
          </p:nvPr>
        </p:nvGraphicFramePr>
        <p:xfrm>
          <a:off x="324987" y="1836425"/>
          <a:ext cx="11545200" cy="4482287"/>
        </p:xfrm>
        <a:graphic>
          <a:graphicData uri="http://schemas.openxmlformats.org/drawingml/2006/table">
            <a:tbl>
              <a:tblPr bandRow="1">
                <a:tableStyleId>{2D5ABB26-0587-4C30-8999-92F81FD0307C}</a:tableStyleId>
              </a:tblPr>
              <a:tblGrid>
                <a:gridCol w="1668470">
                  <a:extLst>
                    <a:ext uri="{9D8B030D-6E8A-4147-A177-3AD203B41FA5}">
                      <a16:colId xmlns:a16="http://schemas.microsoft.com/office/drawing/2014/main" val="20000"/>
                    </a:ext>
                  </a:extLst>
                </a:gridCol>
                <a:gridCol w="9876730">
                  <a:extLst>
                    <a:ext uri="{9D8B030D-6E8A-4147-A177-3AD203B41FA5}">
                      <a16:colId xmlns:a16="http://schemas.microsoft.com/office/drawing/2014/main" val="20001"/>
                    </a:ext>
                  </a:extLst>
                </a:gridCol>
              </a:tblGrid>
              <a:tr h="359545">
                <a:tc>
                  <a:txBody>
                    <a:bodyPr/>
                    <a:lstStyle/>
                    <a:p>
                      <a:pPr algn="l"/>
                      <a:r>
                        <a:rPr lang="en-US" sz="1600" b="0" dirty="0"/>
                        <a:t>Test object</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buFont typeface="Arial" panose="020B0604020202020204" pitchFamily="34" charset="0"/>
                        <a:buNone/>
                      </a:pPr>
                      <a:r>
                        <a:rPr lang="en-US" sz="1200" dirty="0">
                          <a:solidFill>
                            <a:schemeClr val="tx1"/>
                          </a:solidFill>
                        </a:rPr>
                        <a:t>User Stories</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3073">
                <a:tc>
                  <a:txBody>
                    <a:bodyPr/>
                    <a:lstStyle/>
                    <a:p>
                      <a:pPr algn="l"/>
                      <a:r>
                        <a:rPr lang="en-US" sz="1600" b="0" dirty="0"/>
                        <a:t>Entry criteria</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rtl="0">
                        <a:buFont typeface="Arial" panose="020B0604020202020204" pitchFamily="34" charset="0"/>
                        <a:buNone/>
                      </a:pPr>
                      <a:r>
                        <a:rPr lang="en-US" sz="1200" dirty="0"/>
                        <a:t>•   Customer test cases reviewed. If needed, SAP test cases written (</a:t>
                      </a:r>
                      <a:r>
                        <a:rPr lang="en-US" sz="1200" dirty="0" err="1"/>
                        <a:t>Tenthpin</a:t>
                      </a:r>
                      <a:r>
                        <a:rPr lang="en-US" sz="1200" dirty="0"/>
                        <a:t>, others?)</a:t>
                      </a:r>
                    </a:p>
                    <a:p>
                      <a:pPr marL="0" lvl="0" indent="0" rtl="0">
                        <a:buFont typeface="Arial" panose="020B0604020202020204" pitchFamily="34" charset="0"/>
                        <a:buNone/>
                      </a:pPr>
                      <a:r>
                        <a:rPr lang="en-US" sz="1200" dirty="0"/>
                        <a:t>•   Development of user story complete</a:t>
                      </a:r>
                    </a:p>
                    <a:p>
                      <a:pPr marL="0" lvl="0" indent="0" rtl="0">
                        <a:buFont typeface="Arial" panose="020B0604020202020204" pitchFamily="34" charset="0"/>
                        <a:buNone/>
                      </a:pPr>
                      <a:r>
                        <a:rPr lang="en-US" sz="1200" dirty="0"/>
                        <a:t>•   Test system properly set up – test data &amp; configuration</a:t>
                      </a:r>
                    </a:p>
                    <a:p>
                      <a:pPr marL="0" lvl="0" indent="0" rtl="0">
                        <a:buFont typeface="Arial" panose="020B0604020202020204" pitchFamily="34" charset="0"/>
                        <a:buNone/>
                      </a:pPr>
                      <a:r>
                        <a:rPr lang="en-US" sz="1200" dirty="0"/>
                        <a:t>•   Development unit tests successful</a:t>
                      </a:r>
                    </a:p>
                    <a:p>
                      <a:pPr marL="0" lvl="0" indent="0" rtl="0">
                        <a:buFont typeface="Arial" panose="020B0604020202020204" pitchFamily="34" charset="0"/>
                        <a:buNone/>
                      </a:pPr>
                      <a:r>
                        <a:rPr lang="en-US" sz="1200" dirty="0"/>
                        <a:t>•   Code Review in progress or completed</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25178">
                <a:tc>
                  <a:txBody>
                    <a:bodyPr/>
                    <a:lstStyle/>
                    <a:p>
                      <a:pPr algn="l"/>
                      <a:r>
                        <a:rPr lang="en-US" sz="1600" b="0" dirty="0"/>
                        <a:t>Procedure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   Execute test cases in the Live landscape Test system – use SAP test cases &amp; </a:t>
                      </a:r>
                      <a:r>
                        <a:rPr lang="en-US" sz="1200" dirty="0"/>
                        <a:t>can also use customer test cases if available</a:t>
                      </a:r>
                      <a:endParaRPr lang="en-US" sz="1200" b="0" kern="1200" dirty="0">
                        <a:solidFill>
                          <a:schemeClr val="tx1"/>
                        </a:solidFill>
                        <a:latin typeface="+mn-lt"/>
                        <a:ea typeface="+mn-ea"/>
                        <a:cs typeface="+mn-cs"/>
                      </a:endParaRPr>
                    </a:p>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   Create Bugs in </a:t>
                      </a:r>
                      <a:r>
                        <a:rPr lang="en-US" sz="1200" b="0" kern="1200" dirty="0">
                          <a:solidFill>
                            <a:schemeClr val="tx1"/>
                          </a:solidFill>
                          <a:highlight>
                            <a:srgbClr val="FFFF00"/>
                          </a:highlight>
                          <a:latin typeface="+mn-lt"/>
                          <a:ea typeface="+mn-ea"/>
                          <a:cs typeface="+mn-cs"/>
                        </a:rPr>
                        <a:t>Jira or GitHub </a:t>
                      </a:r>
                      <a:r>
                        <a:rPr lang="en-US" sz="1200" b="0" kern="1200" dirty="0">
                          <a:solidFill>
                            <a:schemeClr val="tx1"/>
                          </a:solidFill>
                          <a:latin typeface="+mn-lt"/>
                          <a:ea typeface="+mn-ea"/>
                          <a:cs typeface="+mn-cs"/>
                        </a:rPr>
                        <a:t>for the errors identified &amp; re-test must be done after corrections</a:t>
                      </a:r>
                    </a:p>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   Update test &amp; retest status in Jira Zephyr</a:t>
                      </a:r>
                    </a:p>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   Limitations / restrictions must be documented – to be taken up for resolution as an backlog item/task in subsequent sprint</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34382">
                <a:tc>
                  <a:txBody>
                    <a:bodyPr/>
                    <a:lstStyle/>
                    <a:p>
                      <a:pPr algn="l"/>
                      <a:r>
                        <a:rPr lang="en-US" sz="1600" b="0" dirty="0"/>
                        <a:t>Exit criteria</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•80 % Test cases tested</a:t>
                      </a:r>
                    </a:p>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•90 % tested successfully (No Blocker, Critical Bugs. Open Bugs documented with action plan)</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98858">
                <a:tc>
                  <a:txBody>
                    <a:bodyPr/>
                    <a:lstStyle/>
                    <a:p>
                      <a:pPr algn="l"/>
                      <a:r>
                        <a:rPr lang="en-US" sz="1600" b="0" dirty="0"/>
                        <a:t>Testers</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chemeClr val="tx1"/>
                          </a:solidFill>
                        </a:rPr>
                        <a:t>Tenthpin</a:t>
                      </a:r>
                      <a:r>
                        <a:rPr lang="en-US" sz="1200" b="0" dirty="0">
                          <a:solidFill>
                            <a:schemeClr val="tx1"/>
                          </a:solidFill>
                        </a:rPr>
                        <a:t>, possibly other testers/QM support</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8858">
                <a:tc>
                  <a:txBody>
                    <a:bodyPr/>
                    <a:lstStyle/>
                    <a:p>
                      <a:pPr algn="l"/>
                      <a:r>
                        <a:rPr lang="en-US" sz="1600" b="0" dirty="0"/>
                        <a:t>Tool</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solidFill>
                            <a:schemeClr val="tx1"/>
                          </a:solidFill>
                        </a:rPr>
                        <a:t>Manual test using Jira Zephyr</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98858">
                <a:tc>
                  <a:txBody>
                    <a:bodyPr/>
                    <a:lstStyle/>
                    <a:p>
                      <a:pPr algn="l"/>
                      <a:r>
                        <a:rPr lang="en-US" sz="1600" b="0" dirty="0">
                          <a:solidFill>
                            <a:schemeClr val="tx1"/>
                          </a:solidFill>
                        </a:rPr>
                        <a:t>Test owner</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solidFill>
                            <a:schemeClr val="tx1"/>
                          </a:solidFill>
                        </a:rPr>
                        <a:t>SAP – Product Owner / Architects / Scrum Team / Quality</a:t>
                      </a:r>
                      <a:r>
                        <a:rPr lang="en-US" sz="1200" baseline="0" dirty="0">
                          <a:solidFill>
                            <a:schemeClr val="tx1"/>
                          </a:solidFill>
                        </a:rPr>
                        <a:t> Manager </a:t>
                      </a:r>
                      <a:endParaRPr lang="en-US" sz="1200" dirty="0">
                        <a:solidFill>
                          <a:schemeClr val="tx1"/>
                        </a:solidFill>
                      </a:endParaRP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98858">
                <a:tc>
                  <a:txBody>
                    <a:bodyPr/>
                    <a:lstStyle/>
                    <a:p>
                      <a:pPr algn="l"/>
                      <a:r>
                        <a:rPr lang="en-US" sz="1600" b="0" dirty="0"/>
                        <a:t>Timeframe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After tests are available and Master pipeline is updated in the Test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Start: Beginning of the following Sprint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End: At end of the following Sprint </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4138788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Sprint Test - Cloud</a:t>
            </a:r>
          </a:p>
        </p:txBody>
      </p:sp>
      <p:sp>
        <p:nvSpPr>
          <p:cNvPr id="6" name="Rounded Rectangle 5"/>
          <p:cNvSpPr/>
          <p:nvPr/>
        </p:nvSpPr>
        <p:spPr>
          <a:xfrm>
            <a:off x="324000" y="1080250"/>
            <a:ext cx="11545200" cy="578096"/>
          </a:xfrm>
          <a:prstGeom prst="roundRect">
            <a:avLst/>
          </a:prstGeom>
          <a:ln/>
        </p:spPr>
        <p:style>
          <a:lnRef idx="1">
            <a:schemeClr val="accent1"/>
          </a:lnRef>
          <a:fillRef idx="3">
            <a:schemeClr val="accent1"/>
          </a:fillRef>
          <a:effectRef idx="2">
            <a:schemeClr val="accent1"/>
          </a:effectRef>
          <a:fontRef idx="minor">
            <a:schemeClr val="lt1"/>
          </a:fontRef>
        </p:style>
        <p:txBody>
          <a:bodyPr anchor="ctr"/>
          <a:lstStyle/>
          <a:p>
            <a:r>
              <a:rPr lang="en-US" sz="1400" dirty="0"/>
              <a:t>Purpose of this test is to ensure quality and gain customer feedback</a:t>
            </a:r>
            <a:endParaRPr lang="en-US" sz="1400" dirty="0">
              <a:solidFill>
                <a:schemeClr val="bg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455995300"/>
              </p:ext>
            </p:extLst>
          </p:nvPr>
        </p:nvGraphicFramePr>
        <p:xfrm>
          <a:off x="324986" y="1719195"/>
          <a:ext cx="11644275" cy="4723531"/>
        </p:xfrm>
        <a:graphic>
          <a:graphicData uri="http://schemas.openxmlformats.org/drawingml/2006/table">
            <a:tbl>
              <a:tblPr bandRow="1">
                <a:tableStyleId>{2D5ABB26-0587-4C30-8999-92F81FD0307C}</a:tableStyleId>
              </a:tblPr>
              <a:tblGrid>
                <a:gridCol w="1682788">
                  <a:extLst>
                    <a:ext uri="{9D8B030D-6E8A-4147-A177-3AD203B41FA5}">
                      <a16:colId xmlns:a16="http://schemas.microsoft.com/office/drawing/2014/main" val="20000"/>
                    </a:ext>
                  </a:extLst>
                </a:gridCol>
                <a:gridCol w="9961487">
                  <a:extLst>
                    <a:ext uri="{9D8B030D-6E8A-4147-A177-3AD203B41FA5}">
                      <a16:colId xmlns:a16="http://schemas.microsoft.com/office/drawing/2014/main" val="20001"/>
                    </a:ext>
                  </a:extLst>
                </a:gridCol>
              </a:tblGrid>
              <a:tr h="359545">
                <a:tc>
                  <a:txBody>
                    <a:bodyPr/>
                    <a:lstStyle/>
                    <a:p>
                      <a:pPr algn="l"/>
                      <a:r>
                        <a:rPr lang="en-US" sz="1600" b="0" dirty="0"/>
                        <a:t>Test object</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buFont typeface="Arial" panose="020B0604020202020204" pitchFamily="34" charset="0"/>
                        <a:buNone/>
                      </a:pPr>
                      <a:r>
                        <a:rPr lang="en-US" sz="1200" dirty="0">
                          <a:solidFill>
                            <a:schemeClr val="tx1"/>
                          </a:solidFill>
                        </a:rPr>
                        <a:t>User Stories</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3073">
                <a:tc>
                  <a:txBody>
                    <a:bodyPr/>
                    <a:lstStyle/>
                    <a:p>
                      <a:pPr algn="l"/>
                      <a:r>
                        <a:rPr lang="en-US" sz="1600" b="0" dirty="0"/>
                        <a:t>Entry criteria</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rtl="0">
                        <a:buFont typeface="Arial" panose="020B0604020202020204" pitchFamily="34" charset="0"/>
                        <a:buChar char="•"/>
                      </a:pPr>
                      <a:r>
                        <a:rPr lang="en-US" sz="1200" b="0" dirty="0"/>
                        <a:t>Manual test cases available and reviewed for the identified test scope </a:t>
                      </a:r>
                      <a:endParaRPr lang="en-US" sz="1200" dirty="0"/>
                    </a:p>
                    <a:p>
                      <a:pPr marL="0" lvl="0" indent="0" rtl="0">
                        <a:buFont typeface="Arial" panose="020B0604020202020204" pitchFamily="34" charset="0"/>
                        <a:buNone/>
                      </a:pPr>
                      <a:r>
                        <a:rPr lang="en-US" sz="1200" dirty="0"/>
                        <a:t>•   Development of User Story complete</a:t>
                      </a:r>
                    </a:p>
                    <a:p>
                      <a:pPr marL="0" lvl="0" indent="0" rtl="0">
                        <a:buFont typeface="Arial" panose="020B0604020202020204" pitchFamily="34" charset="0"/>
                        <a:buNone/>
                      </a:pPr>
                      <a:r>
                        <a:rPr lang="en-US" sz="1200" dirty="0"/>
                        <a:t>•   Test system properly set up – test data &amp; configuration</a:t>
                      </a:r>
                    </a:p>
                    <a:p>
                      <a:pPr marL="0" lvl="0" indent="0" rtl="0">
                        <a:buFont typeface="Arial" panose="020B0604020202020204" pitchFamily="34" charset="0"/>
                        <a:buNone/>
                      </a:pPr>
                      <a:r>
                        <a:rPr lang="en-US" sz="1200" dirty="0"/>
                        <a:t>•   Development unit tests successful</a:t>
                      </a:r>
                    </a:p>
                    <a:p>
                      <a:pPr marL="0" lvl="0" indent="0" rtl="0">
                        <a:buFont typeface="Arial" panose="020B0604020202020204" pitchFamily="34" charset="0"/>
                        <a:buNone/>
                      </a:pPr>
                      <a:r>
                        <a:rPr lang="en-US" sz="1200" dirty="0"/>
                        <a:t>•   Code Review completed</a:t>
                      </a:r>
                    </a:p>
                    <a:p>
                      <a:pPr marL="0" lvl="0" indent="0" rtl="0">
                        <a:buFont typeface="Arial" panose="020B0604020202020204" pitchFamily="34" charset="0"/>
                        <a:buNone/>
                      </a:pPr>
                      <a:r>
                        <a:rPr lang="en-US" sz="1200" dirty="0"/>
                        <a:t>•   Code Quality checks completed – deviations corrected and exempted (if applicable)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25178">
                <a:tc>
                  <a:txBody>
                    <a:bodyPr/>
                    <a:lstStyle/>
                    <a:p>
                      <a:pPr algn="l"/>
                      <a:r>
                        <a:rPr lang="en-US" sz="1600" b="0" dirty="0"/>
                        <a:t>Procedure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   Execute test cases in the Test system – use customer test cases</a:t>
                      </a:r>
                    </a:p>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   Create Bugs in Jira for the errors identified &amp; re-test should be done after corrections</a:t>
                      </a:r>
                    </a:p>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   Update test &amp; retest status in Jira Zephyr</a:t>
                      </a:r>
                    </a:p>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   Limitations / restrictions must be documented – to be taken up for resolution as an backlog item/task in subsequent sprint</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34382">
                <a:tc>
                  <a:txBody>
                    <a:bodyPr/>
                    <a:lstStyle/>
                    <a:p>
                      <a:pPr algn="l"/>
                      <a:r>
                        <a:rPr lang="en-US" sz="1600" b="0" dirty="0"/>
                        <a:t>Exit criteria</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•80 % Test cases tested</a:t>
                      </a:r>
                    </a:p>
                    <a:p>
                      <a:pPr marL="0" marR="0" lvl="0" indent="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None/>
                        <a:tabLst/>
                      </a:pPr>
                      <a:r>
                        <a:rPr lang="en-US" sz="1200" b="0" kern="1200" dirty="0">
                          <a:solidFill>
                            <a:schemeClr val="tx1"/>
                          </a:solidFill>
                          <a:latin typeface="+mn-lt"/>
                          <a:ea typeface="+mn-ea"/>
                          <a:cs typeface="+mn-cs"/>
                        </a:rPr>
                        <a:t>•90 % tested successfully (No Blocker, Critical Bugs. Open Bugs documented with action plan)</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98858">
                <a:tc>
                  <a:txBody>
                    <a:bodyPr/>
                    <a:lstStyle/>
                    <a:p>
                      <a:pPr algn="l"/>
                      <a:r>
                        <a:rPr lang="en-US" sz="1600" b="0" dirty="0"/>
                        <a:t>Testers</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Customer</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8858">
                <a:tc>
                  <a:txBody>
                    <a:bodyPr/>
                    <a:lstStyle/>
                    <a:p>
                      <a:pPr algn="l"/>
                      <a:r>
                        <a:rPr lang="en-US" sz="1600" b="0" dirty="0"/>
                        <a:t>Tool</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solidFill>
                            <a:schemeClr val="tx1"/>
                          </a:solidFill>
                        </a:rPr>
                        <a:t>Manual test using Jira Zephyr</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98858">
                <a:tc>
                  <a:txBody>
                    <a:bodyPr/>
                    <a:lstStyle/>
                    <a:p>
                      <a:pPr algn="l"/>
                      <a:r>
                        <a:rPr lang="en-US" sz="1600" b="0" dirty="0">
                          <a:solidFill>
                            <a:schemeClr val="tx1"/>
                          </a:solidFill>
                        </a:rPr>
                        <a:t>Test owner</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200" dirty="0">
                          <a:solidFill>
                            <a:schemeClr val="tx1"/>
                          </a:solidFill>
                        </a:rPr>
                        <a:t>Customer Test Coordinator (Mark Unter)</a:t>
                      </a:r>
                    </a:p>
                    <a:p>
                      <a:pPr algn="l"/>
                      <a:r>
                        <a:rPr lang="en-US" sz="1200" dirty="0">
                          <a:solidFill>
                            <a:schemeClr val="tx1"/>
                          </a:solidFill>
                        </a:rPr>
                        <a:t>With SAP QM support</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98858">
                <a:tc>
                  <a:txBody>
                    <a:bodyPr/>
                    <a:lstStyle/>
                    <a:p>
                      <a:pPr algn="l"/>
                      <a:r>
                        <a:rPr lang="en-US" sz="1600" b="0" dirty="0"/>
                        <a:t>Timeframe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At the start of each sprint, in a cycle beginning with Study Master &amp; Demand Forecast Sprint 4. (Previous sprints’ tests during Sprint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Start: First Monday after a Sprint starts, beginning with Sprint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End: Second Friday after the Sprint starts </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5781156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09F-9FF1-4236-8584-941AC8B7D33C}"/>
              </a:ext>
            </a:extLst>
          </p:cNvPr>
          <p:cNvSpPr>
            <a:spLocks noGrp="1"/>
          </p:cNvSpPr>
          <p:nvPr>
            <p:ph type="ctrTitle"/>
          </p:nvPr>
        </p:nvSpPr>
        <p:spPr/>
        <p:txBody>
          <a:bodyPr/>
          <a:lstStyle/>
          <a:p>
            <a:r>
              <a:rPr lang="en-US" dirty="0"/>
              <a:t>Sprint Useful Information</a:t>
            </a:r>
            <a:endParaRPr lang="en-DE" dirty="0"/>
          </a:p>
        </p:txBody>
      </p:sp>
      <p:sp>
        <p:nvSpPr>
          <p:cNvPr id="3" name="Text Placeholder 2">
            <a:extLst>
              <a:ext uri="{FF2B5EF4-FFF2-40B4-BE49-F238E27FC236}">
                <a16:creationId xmlns:a16="http://schemas.microsoft.com/office/drawing/2014/main" id="{C5E6DB72-F4DE-4731-8681-ABBEC5D53651}"/>
              </a:ext>
            </a:extLst>
          </p:cNvPr>
          <p:cNvSpPr>
            <a:spLocks noGrp="1"/>
          </p:cNvSpPr>
          <p:nvPr>
            <p:ph type="body" sz="quarter" idx="10"/>
          </p:nvPr>
        </p:nvSpPr>
        <p:spPr/>
        <p:txBody>
          <a:bodyPr/>
          <a:lstStyle/>
          <a:p>
            <a:endParaRPr lang="en-DE" dirty="0"/>
          </a:p>
        </p:txBody>
      </p:sp>
    </p:spTree>
    <p:extLst>
      <p:ext uri="{BB962C8B-B14F-4D97-AF65-F5344CB8AC3E}">
        <p14:creationId xmlns:p14="http://schemas.microsoft.com/office/powerpoint/2010/main" val="3468690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E7CA0F-EAE2-46CA-98AA-E698067F9B1E}"/>
              </a:ext>
            </a:extLst>
          </p:cNvPr>
          <p:cNvGraphicFramePr>
            <a:graphicFrameLocks noChangeAspect="1"/>
          </p:cNvGraphicFramePr>
          <p:nvPr>
            <p:custDataLst>
              <p:tags r:id="rId2"/>
            </p:custDataLst>
          </p:nvPr>
        </p:nvGraphicFramePr>
        <p:xfrm>
          <a:off x="1588" y="2382"/>
          <a:ext cx="1588" cy="1588"/>
        </p:xfrm>
        <a:graphic>
          <a:graphicData uri="http://schemas.openxmlformats.org/presentationml/2006/ole">
            <mc:AlternateContent xmlns:mc="http://schemas.openxmlformats.org/markup-compatibility/2006">
              <mc:Choice xmlns:v="urn:schemas-microsoft-com:vml" Requires="v">
                <p:oleObj spid="_x0000_s1048" name="think-cell Slide" r:id="rId6" imgW="306" imgH="306" progId="TCLayout.ActiveDocument.1">
                  <p:embed/>
                </p:oleObj>
              </mc:Choice>
              <mc:Fallback>
                <p:oleObj name="think-cell Slide" r:id="rId6" imgW="306" imgH="306" progId="TCLayout.ActiveDocument.1">
                  <p:embed/>
                  <p:pic>
                    <p:nvPicPr>
                      <p:cNvPr id="4" name="Object 3" hidden="1">
                        <a:extLst>
                          <a:ext uri="{FF2B5EF4-FFF2-40B4-BE49-F238E27FC236}">
                            <a16:creationId xmlns:a16="http://schemas.microsoft.com/office/drawing/2014/main" id="{31E7CA0F-EAE2-46CA-98AA-E698067F9B1E}"/>
                          </a:ext>
                        </a:extLst>
                      </p:cNvPr>
                      <p:cNvPicPr/>
                      <p:nvPr/>
                    </p:nvPicPr>
                    <p:blipFill>
                      <a:blip r:embed="rId7"/>
                      <a:stretch>
                        <a:fillRect/>
                      </a:stretch>
                    </p:blipFill>
                    <p:spPr>
                      <a:xfrm>
                        <a:off x="1588" y="2382"/>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201403F-C2F1-4BDE-A5E6-7C5E2060FF7C}"/>
              </a:ext>
            </a:extLst>
          </p:cNvPr>
          <p:cNvSpPr/>
          <p:nvPr>
            <p:custDataLst>
              <p:tags r:id="rId3"/>
            </p:custDataLst>
          </p:nvPr>
        </p:nvSpPr>
        <p:spPr bwMode="gray">
          <a:xfrm>
            <a:off x="0" y="794"/>
            <a:ext cx="158750" cy="158750"/>
          </a:xfrm>
          <a:prstGeom prst="rect">
            <a:avLst/>
          </a:prstGeom>
          <a:noFill/>
          <a:ln w="25400" algn="ctr">
            <a:solidFill>
              <a:schemeClr val="tx1"/>
            </a:solidFill>
            <a:miter lim="800000"/>
            <a:headEnd/>
            <a:tailEnd/>
          </a:ln>
        </p:spPr>
        <p:txBody>
          <a:bodyPr wrap="none" lIns="0" tIns="0" rIns="0" bIns="0" numCol="1" spcCol="0" rtlCol="0" anchor="ctr" anchorCtr="0">
            <a:noAutofit/>
          </a:bodyPr>
          <a:lstStyle/>
          <a:p>
            <a:pPr algn="ctr" defTabSz="914400" fontAlgn="base">
              <a:spcBef>
                <a:spcPct val="50000"/>
              </a:spcBef>
              <a:spcAft>
                <a:spcPct val="0"/>
              </a:spcAft>
              <a:buClr>
                <a:srgbClr val="F0AB00"/>
              </a:buClr>
              <a:buSzPct val="80000"/>
            </a:pPr>
            <a:endParaRPr lang="en-GB" sz="2400" b="1" kern="0" dirty="0" err="1">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id="{BEE315FF-4439-7F4B-9212-011F717CA90B}"/>
              </a:ext>
            </a:extLst>
          </p:cNvPr>
          <p:cNvSpPr>
            <a:spLocks noGrp="1"/>
          </p:cNvSpPr>
          <p:nvPr>
            <p:ph type="title"/>
          </p:nvPr>
        </p:nvSpPr>
        <p:spPr>
          <a:xfrm>
            <a:off x="1408970" y="504116"/>
            <a:ext cx="9960712" cy="369418"/>
          </a:xfrm>
        </p:spPr>
        <p:txBody>
          <a:bodyPr/>
          <a:lstStyle/>
          <a:p>
            <a:r>
              <a:rPr lang="en-GB" dirty="0"/>
              <a:t>Sprint Testing Cycle</a:t>
            </a:r>
          </a:p>
        </p:txBody>
      </p:sp>
      <p:sp>
        <p:nvSpPr>
          <p:cNvPr id="9" name="Rectangle 8">
            <a:extLst>
              <a:ext uri="{FF2B5EF4-FFF2-40B4-BE49-F238E27FC236}">
                <a16:creationId xmlns:a16="http://schemas.microsoft.com/office/drawing/2014/main" id="{5B21AD80-B3A9-4888-945A-24490EB0805F}"/>
              </a:ext>
            </a:extLst>
          </p:cNvPr>
          <p:cNvSpPr/>
          <p:nvPr/>
        </p:nvSpPr>
        <p:spPr bwMode="gray">
          <a:xfrm>
            <a:off x="1442180" y="1335502"/>
            <a:ext cx="1103001" cy="4212000"/>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 name="Rectangle 9">
            <a:extLst>
              <a:ext uri="{FF2B5EF4-FFF2-40B4-BE49-F238E27FC236}">
                <a16:creationId xmlns:a16="http://schemas.microsoft.com/office/drawing/2014/main" id="{DA319DF3-76D5-4D9B-9C59-A8753BBC11DB}"/>
              </a:ext>
            </a:extLst>
          </p:cNvPr>
          <p:cNvSpPr/>
          <p:nvPr/>
        </p:nvSpPr>
        <p:spPr bwMode="gray">
          <a:xfrm>
            <a:off x="2540265" y="1335500"/>
            <a:ext cx="1103001" cy="4212000"/>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CB85A263-3B68-47F4-9313-8A6957F346D4}"/>
              </a:ext>
            </a:extLst>
          </p:cNvPr>
          <p:cNvSpPr/>
          <p:nvPr/>
        </p:nvSpPr>
        <p:spPr bwMode="gray">
          <a:xfrm>
            <a:off x="3640456" y="1335498"/>
            <a:ext cx="1103001" cy="4212000"/>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D5C06D8F-400D-44F1-84D6-C6977B735C2D}"/>
              </a:ext>
            </a:extLst>
          </p:cNvPr>
          <p:cNvSpPr/>
          <p:nvPr/>
        </p:nvSpPr>
        <p:spPr bwMode="gray">
          <a:xfrm>
            <a:off x="4747562" y="1335498"/>
            <a:ext cx="1103001" cy="4212000"/>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 name="Rectangle 12">
            <a:extLst>
              <a:ext uri="{FF2B5EF4-FFF2-40B4-BE49-F238E27FC236}">
                <a16:creationId xmlns:a16="http://schemas.microsoft.com/office/drawing/2014/main" id="{C47ED49F-85E8-4440-A164-FCD882232B9C}"/>
              </a:ext>
            </a:extLst>
          </p:cNvPr>
          <p:cNvSpPr/>
          <p:nvPr/>
        </p:nvSpPr>
        <p:spPr bwMode="gray">
          <a:xfrm>
            <a:off x="5851511" y="1335498"/>
            <a:ext cx="1103001" cy="4212000"/>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4" name="TextBox 13">
            <a:extLst>
              <a:ext uri="{FF2B5EF4-FFF2-40B4-BE49-F238E27FC236}">
                <a16:creationId xmlns:a16="http://schemas.microsoft.com/office/drawing/2014/main" id="{9A600A2C-A3DE-410B-A86C-08011791F8E4}"/>
              </a:ext>
            </a:extLst>
          </p:cNvPr>
          <p:cNvSpPr txBox="1"/>
          <p:nvPr/>
        </p:nvSpPr>
        <p:spPr>
          <a:xfrm>
            <a:off x="1536501" y="1070541"/>
            <a:ext cx="904015"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5 / 1</a:t>
            </a:r>
          </a:p>
        </p:txBody>
      </p:sp>
      <p:sp>
        <p:nvSpPr>
          <p:cNvPr id="15" name="TextBox 14">
            <a:extLst>
              <a:ext uri="{FF2B5EF4-FFF2-40B4-BE49-F238E27FC236}">
                <a16:creationId xmlns:a16="http://schemas.microsoft.com/office/drawing/2014/main" id="{2D2163AA-04C8-490C-A818-1CF146AF4E78}"/>
              </a:ext>
            </a:extLst>
          </p:cNvPr>
          <p:cNvSpPr txBox="1"/>
          <p:nvPr/>
        </p:nvSpPr>
        <p:spPr>
          <a:xfrm>
            <a:off x="2836600" y="1070540"/>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2</a:t>
            </a:r>
          </a:p>
        </p:txBody>
      </p:sp>
      <p:sp>
        <p:nvSpPr>
          <p:cNvPr id="16" name="TextBox 15">
            <a:extLst>
              <a:ext uri="{FF2B5EF4-FFF2-40B4-BE49-F238E27FC236}">
                <a16:creationId xmlns:a16="http://schemas.microsoft.com/office/drawing/2014/main" id="{D203FCBB-8314-4957-9F47-E0C9C2512EB8}"/>
              </a:ext>
            </a:extLst>
          </p:cNvPr>
          <p:cNvSpPr txBox="1"/>
          <p:nvPr/>
        </p:nvSpPr>
        <p:spPr>
          <a:xfrm>
            <a:off x="3956477" y="1070540"/>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3</a:t>
            </a:r>
          </a:p>
        </p:txBody>
      </p:sp>
      <p:sp>
        <p:nvSpPr>
          <p:cNvPr id="17" name="TextBox 16">
            <a:extLst>
              <a:ext uri="{FF2B5EF4-FFF2-40B4-BE49-F238E27FC236}">
                <a16:creationId xmlns:a16="http://schemas.microsoft.com/office/drawing/2014/main" id="{CAA773F0-677A-499A-971B-A0345FA63739}"/>
              </a:ext>
            </a:extLst>
          </p:cNvPr>
          <p:cNvSpPr txBox="1"/>
          <p:nvPr/>
        </p:nvSpPr>
        <p:spPr>
          <a:xfrm>
            <a:off x="5074582" y="1070540"/>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4</a:t>
            </a:r>
          </a:p>
        </p:txBody>
      </p:sp>
      <p:sp>
        <p:nvSpPr>
          <p:cNvPr id="18" name="TextBox 17">
            <a:extLst>
              <a:ext uri="{FF2B5EF4-FFF2-40B4-BE49-F238E27FC236}">
                <a16:creationId xmlns:a16="http://schemas.microsoft.com/office/drawing/2014/main" id="{6DD9C8FA-CA48-48D9-AAB3-06568F6F0A8E}"/>
              </a:ext>
            </a:extLst>
          </p:cNvPr>
          <p:cNvSpPr txBox="1"/>
          <p:nvPr/>
        </p:nvSpPr>
        <p:spPr>
          <a:xfrm>
            <a:off x="6052744" y="1085789"/>
            <a:ext cx="708195"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5 / 1</a:t>
            </a:r>
          </a:p>
        </p:txBody>
      </p:sp>
      <p:sp>
        <p:nvSpPr>
          <p:cNvPr id="44" name="Rectangle 43">
            <a:extLst>
              <a:ext uri="{FF2B5EF4-FFF2-40B4-BE49-F238E27FC236}">
                <a16:creationId xmlns:a16="http://schemas.microsoft.com/office/drawing/2014/main" id="{A2ADD57A-8C05-41E7-9CEB-69152736AA78}"/>
              </a:ext>
            </a:extLst>
          </p:cNvPr>
          <p:cNvSpPr/>
          <p:nvPr/>
        </p:nvSpPr>
        <p:spPr bwMode="gray">
          <a:xfrm>
            <a:off x="8061409" y="1331418"/>
            <a:ext cx="1103001" cy="4212000"/>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2" name="Rectangle 41">
            <a:extLst>
              <a:ext uri="{FF2B5EF4-FFF2-40B4-BE49-F238E27FC236}">
                <a16:creationId xmlns:a16="http://schemas.microsoft.com/office/drawing/2014/main" id="{471E0304-CA60-4102-BD5A-3CCA97B3ACD6}"/>
              </a:ext>
            </a:extLst>
          </p:cNvPr>
          <p:cNvSpPr/>
          <p:nvPr/>
        </p:nvSpPr>
        <p:spPr bwMode="gray">
          <a:xfrm>
            <a:off x="6955931" y="1331418"/>
            <a:ext cx="1103001" cy="4212000"/>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26" name="Straight Arrow Connector 25">
            <a:extLst>
              <a:ext uri="{FF2B5EF4-FFF2-40B4-BE49-F238E27FC236}">
                <a16:creationId xmlns:a16="http://schemas.microsoft.com/office/drawing/2014/main" id="{4B774015-18F6-4466-BEB2-D2B9877B0669}"/>
              </a:ext>
            </a:extLst>
          </p:cNvPr>
          <p:cNvCxnSpPr>
            <a:cxnSpLocks/>
          </p:cNvCxnSpPr>
          <p:nvPr/>
        </p:nvCxnSpPr>
        <p:spPr>
          <a:xfrm>
            <a:off x="5404771"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6DCD52-1325-4E18-9DBA-3512E7FAAC42}"/>
              </a:ext>
            </a:extLst>
          </p:cNvPr>
          <p:cNvCxnSpPr>
            <a:cxnSpLocks/>
          </p:cNvCxnSpPr>
          <p:nvPr/>
        </p:nvCxnSpPr>
        <p:spPr>
          <a:xfrm>
            <a:off x="5664283"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64BD94-8A9D-4C3D-8BED-78875F1BB023}"/>
              </a:ext>
            </a:extLst>
          </p:cNvPr>
          <p:cNvCxnSpPr>
            <a:cxnSpLocks/>
          </p:cNvCxnSpPr>
          <p:nvPr/>
        </p:nvCxnSpPr>
        <p:spPr>
          <a:xfrm>
            <a:off x="6048707"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EF9FAA3-9EF9-42B6-B4C1-2A768B1BA030}"/>
              </a:ext>
            </a:extLst>
          </p:cNvPr>
          <p:cNvCxnSpPr>
            <a:cxnSpLocks/>
          </p:cNvCxnSpPr>
          <p:nvPr/>
        </p:nvCxnSpPr>
        <p:spPr>
          <a:xfrm>
            <a:off x="6286577"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3881F2-2A5F-42BF-87A7-1D2BCB79191C}"/>
              </a:ext>
            </a:extLst>
          </p:cNvPr>
          <p:cNvSpPr txBox="1"/>
          <p:nvPr/>
        </p:nvSpPr>
        <p:spPr>
          <a:xfrm>
            <a:off x="7243899" y="1085789"/>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2</a:t>
            </a:r>
          </a:p>
        </p:txBody>
      </p:sp>
      <p:sp>
        <p:nvSpPr>
          <p:cNvPr id="45" name="TextBox 44">
            <a:extLst>
              <a:ext uri="{FF2B5EF4-FFF2-40B4-BE49-F238E27FC236}">
                <a16:creationId xmlns:a16="http://schemas.microsoft.com/office/drawing/2014/main" id="{05932D39-291B-49DB-9DD8-C4D3DF735628}"/>
              </a:ext>
            </a:extLst>
          </p:cNvPr>
          <p:cNvSpPr txBox="1"/>
          <p:nvPr/>
        </p:nvSpPr>
        <p:spPr>
          <a:xfrm>
            <a:off x="8339011" y="1085789"/>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3</a:t>
            </a:r>
          </a:p>
        </p:txBody>
      </p:sp>
      <p:sp>
        <p:nvSpPr>
          <p:cNvPr id="49" name="Rectangle 48">
            <a:extLst>
              <a:ext uri="{FF2B5EF4-FFF2-40B4-BE49-F238E27FC236}">
                <a16:creationId xmlns:a16="http://schemas.microsoft.com/office/drawing/2014/main" id="{E065E29B-9AB3-4055-95C2-646CCE351C71}"/>
              </a:ext>
            </a:extLst>
          </p:cNvPr>
          <p:cNvSpPr/>
          <p:nvPr/>
        </p:nvSpPr>
        <p:spPr bwMode="gray">
          <a:xfrm>
            <a:off x="4229730" y="3007976"/>
            <a:ext cx="978165" cy="399880"/>
          </a:xfrm>
          <a:prstGeom prst="rect">
            <a:avLst/>
          </a:prstGeom>
          <a:solidFill>
            <a:srgbClr val="FF9999"/>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SAP / </a:t>
            </a:r>
            <a:r>
              <a:rPr lang="en-US" sz="800" kern="0" dirty="0" err="1">
                <a:ea typeface="Arial Unicode MS" pitchFamily="34" charset="-128"/>
                <a:cs typeface="Arial Unicode MS" pitchFamily="34" charset="-128"/>
              </a:rPr>
              <a:t>Tenthpin</a:t>
            </a:r>
            <a:r>
              <a:rPr lang="en-US" sz="800" kern="0" dirty="0">
                <a:ea typeface="Arial Unicode MS" pitchFamily="34" charset="-128"/>
                <a:cs typeface="Arial Unicode MS" pitchFamily="34" charset="-128"/>
              </a:rPr>
              <a:t> writes additional test cases</a:t>
            </a:r>
          </a:p>
        </p:txBody>
      </p:sp>
      <p:sp>
        <p:nvSpPr>
          <p:cNvPr id="50" name="Rectangle 49">
            <a:extLst>
              <a:ext uri="{FF2B5EF4-FFF2-40B4-BE49-F238E27FC236}">
                <a16:creationId xmlns:a16="http://schemas.microsoft.com/office/drawing/2014/main" id="{0AA2A19B-25B9-4398-8720-D6E1123B1940}"/>
              </a:ext>
            </a:extLst>
          </p:cNvPr>
          <p:cNvSpPr/>
          <p:nvPr/>
        </p:nvSpPr>
        <p:spPr bwMode="gray">
          <a:xfrm>
            <a:off x="9166209" y="1335498"/>
            <a:ext cx="1103001" cy="4212000"/>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1" name="TextBox 50">
            <a:extLst>
              <a:ext uri="{FF2B5EF4-FFF2-40B4-BE49-F238E27FC236}">
                <a16:creationId xmlns:a16="http://schemas.microsoft.com/office/drawing/2014/main" id="{3EBA137E-F77F-4D2E-9497-F37B1EEF744E}"/>
              </a:ext>
            </a:extLst>
          </p:cNvPr>
          <p:cNvSpPr txBox="1"/>
          <p:nvPr/>
        </p:nvSpPr>
        <p:spPr>
          <a:xfrm>
            <a:off x="9442012" y="1085789"/>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4</a:t>
            </a:r>
          </a:p>
        </p:txBody>
      </p:sp>
      <p:sp>
        <p:nvSpPr>
          <p:cNvPr id="52" name="Rectangle 51">
            <a:extLst>
              <a:ext uri="{FF2B5EF4-FFF2-40B4-BE49-F238E27FC236}">
                <a16:creationId xmlns:a16="http://schemas.microsoft.com/office/drawing/2014/main" id="{224C96EB-88A7-4285-8307-0F770379256E}"/>
              </a:ext>
            </a:extLst>
          </p:cNvPr>
          <p:cNvSpPr/>
          <p:nvPr/>
        </p:nvSpPr>
        <p:spPr bwMode="gray">
          <a:xfrm>
            <a:off x="10266681" y="1331418"/>
            <a:ext cx="1155960" cy="4212000"/>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FB2652AA-1E4D-4405-A322-6AAD472520BC}"/>
              </a:ext>
            </a:extLst>
          </p:cNvPr>
          <p:cNvSpPr txBox="1"/>
          <p:nvPr/>
        </p:nvSpPr>
        <p:spPr>
          <a:xfrm>
            <a:off x="10467914" y="1092878"/>
            <a:ext cx="708195"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5 / 1</a:t>
            </a:r>
          </a:p>
        </p:txBody>
      </p:sp>
      <p:cxnSp>
        <p:nvCxnSpPr>
          <p:cNvPr id="55" name="Straight Arrow Connector 54">
            <a:extLst>
              <a:ext uri="{FF2B5EF4-FFF2-40B4-BE49-F238E27FC236}">
                <a16:creationId xmlns:a16="http://schemas.microsoft.com/office/drawing/2014/main" id="{CE2E948E-79A9-4C08-B922-B10914A433CF}"/>
              </a:ext>
            </a:extLst>
          </p:cNvPr>
          <p:cNvCxnSpPr>
            <a:cxnSpLocks/>
          </p:cNvCxnSpPr>
          <p:nvPr/>
        </p:nvCxnSpPr>
        <p:spPr>
          <a:xfrm>
            <a:off x="9848458"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B0F7FDD-BA98-434E-B261-7D43FD53D492}"/>
              </a:ext>
            </a:extLst>
          </p:cNvPr>
          <p:cNvCxnSpPr>
            <a:cxnSpLocks/>
          </p:cNvCxnSpPr>
          <p:nvPr/>
        </p:nvCxnSpPr>
        <p:spPr>
          <a:xfrm>
            <a:off x="10107970"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CF5E753-7055-48FD-ABC5-6ADE75AA4576}"/>
              </a:ext>
            </a:extLst>
          </p:cNvPr>
          <p:cNvCxnSpPr>
            <a:cxnSpLocks/>
          </p:cNvCxnSpPr>
          <p:nvPr/>
        </p:nvCxnSpPr>
        <p:spPr>
          <a:xfrm>
            <a:off x="10492394"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2A68E5D-DDC8-495D-93FD-B5D05239AB8B}"/>
              </a:ext>
            </a:extLst>
          </p:cNvPr>
          <p:cNvCxnSpPr>
            <a:cxnSpLocks/>
          </p:cNvCxnSpPr>
          <p:nvPr/>
        </p:nvCxnSpPr>
        <p:spPr>
          <a:xfrm>
            <a:off x="10730264"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7D600D-C807-4FB4-80F9-6495FFFA19A7}"/>
              </a:ext>
            </a:extLst>
          </p:cNvPr>
          <p:cNvCxnSpPr>
            <a:cxnSpLocks/>
          </p:cNvCxnSpPr>
          <p:nvPr/>
        </p:nvCxnSpPr>
        <p:spPr>
          <a:xfrm>
            <a:off x="11124787" y="2258147"/>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09D020C-CB46-452A-A01A-5A6083506EE3}"/>
              </a:ext>
            </a:extLst>
          </p:cNvPr>
          <p:cNvCxnSpPr>
            <a:cxnSpLocks/>
          </p:cNvCxnSpPr>
          <p:nvPr/>
        </p:nvCxnSpPr>
        <p:spPr>
          <a:xfrm>
            <a:off x="6639394" y="2265344"/>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90A9E7A-B642-475D-AF8F-D17BDE2C8D6B}"/>
              </a:ext>
            </a:extLst>
          </p:cNvPr>
          <p:cNvSpPr/>
          <p:nvPr/>
        </p:nvSpPr>
        <p:spPr bwMode="gray">
          <a:xfrm>
            <a:off x="8691933" y="3857768"/>
            <a:ext cx="1095370" cy="399879"/>
          </a:xfrm>
          <a:prstGeom prst="rect">
            <a:avLst/>
          </a:prstGeom>
          <a:solidFill>
            <a:schemeClr val="accent5">
              <a:lumMod val="20000"/>
              <a:lumOff val="80000"/>
            </a:schemeClr>
          </a:solidFill>
          <a:ln w="25400" algn="ctr">
            <a:solidFill>
              <a:schemeClr val="accent3">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Customer tests of Sprint x</a:t>
            </a:r>
          </a:p>
        </p:txBody>
      </p:sp>
      <p:sp>
        <p:nvSpPr>
          <p:cNvPr id="75" name="Rectangle 74">
            <a:extLst>
              <a:ext uri="{FF2B5EF4-FFF2-40B4-BE49-F238E27FC236}">
                <a16:creationId xmlns:a16="http://schemas.microsoft.com/office/drawing/2014/main" id="{00EB129A-BA86-46A7-9926-C0D4A156760C}"/>
              </a:ext>
            </a:extLst>
          </p:cNvPr>
          <p:cNvSpPr/>
          <p:nvPr/>
        </p:nvSpPr>
        <p:spPr bwMode="gray">
          <a:xfrm>
            <a:off x="2933036" y="3007976"/>
            <a:ext cx="1265575" cy="399880"/>
          </a:xfrm>
          <a:prstGeom prst="rect">
            <a:avLst/>
          </a:prstGeom>
          <a:solidFill>
            <a:srgbClr val="FF9999"/>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err="1">
                <a:ea typeface="Arial Unicode MS" pitchFamily="34" charset="-128"/>
                <a:cs typeface="Arial Unicode MS" pitchFamily="34" charset="-128"/>
              </a:rPr>
              <a:t>Tenthpin</a:t>
            </a:r>
            <a:r>
              <a:rPr lang="en-US" sz="900" kern="0" dirty="0">
                <a:ea typeface="Arial Unicode MS" pitchFamily="34" charset="-128"/>
                <a:cs typeface="Arial Unicode MS" pitchFamily="34" charset="-128"/>
              </a:rPr>
              <a:t> review </a:t>
            </a:r>
            <a:r>
              <a:rPr lang="en-US" sz="900" kern="0" dirty="0" err="1">
                <a:ea typeface="Arial Unicode MS" pitchFamily="34" charset="-128"/>
                <a:cs typeface="Arial Unicode MS" pitchFamily="34" charset="-128"/>
              </a:rPr>
              <a:t>cust</a:t>
            </a:r>
            <a:r>
              <a:rPr lang="en-US" sz="900" kern="0" dirty="0">
                <a:ea typeface="Arial Unicode MS" pitchFamily="34" charset="-128"/>
                <a:cs typeface="Arial Unicode MS" pitchFamily="34" charset="-128"/>
              </a:rPr>
              <a:t>. test cases Sprint x</a:t>
            </a:r>
          </a:p>
        </p:txBody>
      </p:sp>
      <p:sp>
        <p:nvSpPr>
          <p:cNvPr id="76" name="Rectangle 75">
            <a:extLst>
              <a:ext uri="{FF2B5EF4-FFF2-40B4-BE49-F238E27FC236}">
                <a16:creationId xmlns:a16="http://schemas.microsoft.com/office/drawing/2014/main" id="{514496EA-E67F-4CF6-A860-1CF111F929C4}"/>
              </a:ext>
            </a:extLst>
          </p:cNvPr>
          <p:cNvSpPr/>
          <p:nvPr/>
        </p:nvSpPr>
        <p:spPr bwMode="gray">
          <a:xfrm>
            <a:off x="8663983" y="4826992"/>
            <a:ext cx="2180158" cy="351631"/>
          </a:xfrm>
          <a:prstGeom prst="rect">
            <a:avLst/>
          </a:prstGeom>
          <a:solidFill>
            <a:schemeClr val="accent4">
              <a:lumMod val="40000"/>
              <a:lumOff val="60000"/>
            </a:schemeClr>
          </a:solidFill>
          <a:ln w="25400" algn="ctr">
            <a:solidFill>
              <a:schemeClr val="accent4">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External &amp; internal backlog refinements, based on feedback for Sprint x+1 or later</a:t>
            </a:r>
          </a:p>
        </p:txBody>
      </p:sp>
      <p:sp>
        <p:nvSpPr>
          <p:cNvPr id="77" name="Rectangle 76">
            <a:extLst>
              <a:ext uri="{FF2B5EF4-FFF2-40B4-BE49-F238E27FC236}">
                <a16:creationId xmlns:a16="http://schemas.microsoft.com/office/drawing/2014/main" id="{9E5B1DB0-403E-41BC-A559-010E07BD3A72}"/>
              </a:ext>
            </a:extLst>
          </p:cNvPr>
          <p:cNvSpPr/>
          <p:nvPr/>
        </p:nvSpPr>
        <p:spPr bwMode="gray">
          <a:xfrm>
            <a:off x="6465898" y="3851220"/>
            <a:ext cx="1196741" cy="398996"/>
          </a:xfrm>
          <a:prstGeom prst="rect">
            <a:avLst/>
          </a:prstGeom>
          <a:solidFill>
            <a:schemeClr val="accent3">
              <a:lumMod val="20000"/>
              <a:lumOff val="80000"/>
            </a:schemeClr>
          </a:solidFill>
          <a:ln w="25400" algn="ctr">
            <a:solidFill>
              <a:schemeClr val="accent3">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Customer prepares test cases &amp; data for Sprint x+1</a:t>
            </a:r>
          </a:p>
        </p:txBody>
      </p:sp>
      <p:sp>
        <p:nvSpPr>
          <p:cNvPr id="86" name="Rectangle 85">
            <a:extLst>
              <a:ext uri="{FF2B5EF4-FFF2-40B4-BE49-F238E27FC236}">
                <a16:creationId xmlns:a16="http://schemas.microsoft.com/office/drawing/2014/main" id="{FDFE67C8-5CB8-4BF0-8718-9E7B40FECE17}"/>
              </a:ext>
            </a:extLst>
          </p:cNvPr>
          <p:cNvSpPr/>
          <p:nvPr/>
        </p:nvSpPr>
        <p:spPr bwMode="gray">
          <a:xfrm>
            <a:off x="207800" y="5643470"/>
            <a:ext cx="1799562" cy="766597"/>
          </a:xfrm>
          <a:prstGeom prst="rect">
            <a:avLst/>
          </a:prstGeom>
          <a:solidFill>
            <a:schemeClr val="accent5">
              <a:lumMod val="20000"/>
              <a:lumOff val="80000"/>
            </a:schemeClr>
          </a:solidFill>
          <a:ln w="25400" algn="ctr">
            <a:solidFill>
              <a:schemeClr val="accent1"/>
            </a:solidFill>
            <a:miter lim="800000"/>
            <a:headEnd/>
            <a:tailEnd/>
          </a:ln>
        </p:spPr>
        <p:txBody>
          <a:bodyPr lIns="90000" tIns="72000" rIns="90000" bIns="72000" rtlCol="0" anchor="ctr"/>
          <a:lstStyle/>
          <a:p>
            <a:pPr defTabSz="914400" fontAlgn="base">
              <a:spcAft>
                <a:spcPct val="0"/>
              </a:spcAft>
              <a:buClr>
                <a:srgbClr val="F0AB00"/>
              </a:buClr>
              <a:buSzPct val="80000"/>
            </a:pPr>
            <a:r>
              <a:rPr lang="en-US" sz="800" kern="0" dirty="0">
                <a:ea typeface="Arial Unicode MS" pitchFamily="34" charset="-128"/>
                <a:cs typeface="Arial Unicode MS" pitchFamily="34" charset="-128"/>
              </a:rPr>
              <a:t>*Quality tasks for Developers:</a:t>
            </a:r>
          </a:p>
          <a:p>
            <a:pPr marL="171450" indent="-171450" defTabSz="914400" fontAlgn="base">
              <a:spcAft>
                <a:spcPct val="0"/>
              </a:spcAft>
              <a:buSzPct val="80000"/>
              <a:buFont typeface="Arial" panose="020B0604020202020204" pitchFamily="34" charset="0"/>
              <a:buChar char="•"/>
            </a:pPr>
            <a:r>
              <a:rPr lang="de-DE" sz="800" kern="0" dirty="0">
                <a:ea typeface="Arial Unicode MS" pitchFamily="34" charset="-128"/>
                <a:cs typeface="Arial Unicode MS" pitchFamily="34" charset="-128"/>
              </a:rPr>
              <a:t>Informal </a:t>
            </a:r>
            <a:r>
              <a:rPr lang="de-DE" sz="800" kern="0" dirty="0" err="1">
                <a:ea typeface="Arial Unicode MS" pitchFamily="34" charset="-128"/>
                <a:cs typeface="Arial Unicode MS" pitchFamily="34" charset="-128"/>
              </a:rPr>
              <a:t>testing</a:t>
            </a:r>
            <a:endParaRPr lang="de-DE" sz="800" kern="0" dirty="0">
              <a:ea typeface="Arial Unicode MS" pitchFamily="34" charset="-128"/>
              <a:cs typeface="Arial Unicode MS" pitchFamily="34" charset="-128"/>
            </a:endParaRPr>
          </a:p>
          <a:p>
            <a:pPr marL="171450" indent="-171450" defTabSz="914400" fontAlgn="base">
              <a:spcAft>
                <a:spcPct val="0"/>
              </a:spcAft>
              <a:buSzPct val="80000"/>
              <a:buFont typeface="Arial" panose="020B0604020202020204" pitchFamily="34" charset="0"/>
              <a:buChar char="•"/>
            </a:pPr>
            <a:r>
              <a:rPr lang="de-DE" sz="800" kern="0" dirty="0" err="1">
                <a:ea typeface="Arial Unicode MS" pitchFamily="34" charset="-128"/>
                <a:cs typeface="Arial Unicode MS" pitchFamily="34" charset="-128"/>
              </a:rPr>
              <a:t>Automated</a:t>
            </a:r>
            <a:r>
              <a:rPr lang="de-DE" sz="800" kern="0" dirty="0">
                <a:ea typeface="Arial Unicode MS" pitchFamily="34" charset="-128"/>
                <a:cs typeface="Arial Unicode MS" pitchFamily="34" charset="-128"/>
              </a:rPr>
              <a:t> </a:t>
            </a:r>
            <a:r>
              <a:rPr lang="de-DE" sz="800" kern="0" dirty="0" err="1">
                <a:ea typeface="Arial Unicode MS" pitchFamily="34" charset="-128"/>
                <a:cs typeface="Arial Unicode MS" pitchFamily="34" charset="-128"/>
              </a:rPr>
              <a:t>test</a:t>
            </a:r>
            <a:r>
              <a:rPr lang="de-DE" sz="800" kern="0" dirty="0">
                <a:ea typeface="Arial Unicode MS" pitchFamily="34" charset="-128"/>
                <a:cs typeface="Arial Unicode MS" pitchFamily="34" charset="-128"/>
              </a:rPr>
              <a:t> </a:t>
            </a:r>
            <a:r>
              <a:rPr lang="de-DE" sz="800" kern="0" dirty="0" err="1">
                <a:ea typeface="Arial Unicode MS" pitchFamily="34" charset="-128"/>
                <a:cs typeface="Arial Unicode MS" pitchFamily="34" charset="-128"/>
              </a:rPr>
              <a:t>preparation</a:t>
            </a:r>
            <a:endParaRPr lang="de-DE" sz="800" kern="0" dirty="0">
              <a:ea typeface="Arial Unicode MS" pitchFamily="34" charset="-128"/>
              <a:cs typeface="Arial Unicode MS" pitchFamily="34" charset="-128"/>
            </a:endParaRPr>
          </a:p>
          <a:p>
            <a:pPr marL="171450" indent="-171450" defTabSz="914400" fontAlgn="base">
              <a:spcAft>
                <a:spcPct val="0"/>
              </a:spcAft>
              <a:buSzPct val="80000"/>
              <a:buFont typeface="Arial" panose="020B0604020202020204" pitchFamily="34" charset="0"/>
              <a:buChar char="•"/>
            </a:pPr>
            <a:r>
              <a:rPr lang="de-DE" sz="800" kern="0" dirty="0">
                <a:ea typeface="Arial Unicode MS" pitchFamily="34" charset="-128"/>
                <a:cs typeface="Arial Unicode MS" pitchFamily="34" charset="-128"/>
              </a:rPr>
              <a:t>Code/</a:t>
            </a:r>
            <a:r>
              <a:rPr lang="de-DE" sz="800" kern="0" dirty="0" err="1">
                <a:ea typeface="Arial Unicode MS" pitchFamily="34" charset="-128"/>
                <a:cs typeface="Arial Unicode MS" pitchFamily="34" charset="-128"/>
              </a:rPr>
              <a:t>peer</a:t>
            </a:r>
            <a:r>
              <a:rPr lang="de-DE" sz="800" kern="0" dirty="0">
                <a:ea typeface="Arial Unicode MS" pitchFamily="34" charset="-128"/>
                <a:cs typeface="Arial Unicode MS" pitchFamily="34" charset="-128"/>
              </a:rPr>
              <a:t> </a:t>
            </a:r>
            <a:r>
              <a:rPr lang="de-DE" sz="800" kern="0" dirty="0" err="1">
                <a:ea typeface="Arial Unicode MS" pitchFamily="34" charset="-128"/>
                <a:cs typeface="Arial Unicode MS" pitchFamily="34" charset="-128"/>
              </a:rPr>
              <a:t>reviews</a:t>
            </a:r>
            <a:r>
              <a:rPr lang="de-DE" sz="800" kern="0" dirty="0">
                <a:ea typeface="Arial Unicode MS" pitchFamily="34" charset="-128"/>
                <a:cs typeface="Arial Unicode MS" pitchFamily="34" charset="-128"/>
              </a:rPr>
              <a:t> </a:t>
            </a:r>
          </a:p>
          <a:p>
            <a:pPr marL="171450" indent="-171450" defTabSz="914400" fontAlgn="base">
              <a:spcAft>
                <a:spcPct val="0"/>
              </a:spcAft>
              <a:buSzPct val="80000"/>
              <a:buFont typeface="Arial" panose="020B0604020202020204" pitchFamily="34" charset="0"/>
              <a:buChar char="•"/>
            </a:pPr>
            <a:r>
              <a:rPr lang="de-DE" sz="800" kern="0" dirty="0">
                <a:ea typeface="Arial Unicode MS" pitchFamily="34" charset="-128"/>
                <a:cs typeface="Arial Unicode MS" pitchFamily="34" charset="-128"/>
              </a:rPr>
              <a:t>Bug </a:t>
            </a:r>
            <a:r>
              <a:rPr lang="de-DE" sz="800" kern="0" dirty="0" err="1">
                <a:ea typeface="Arial Unicode MS" pitchFamily="34" charset="-128"/>
                <a:cs typeface="Arial Unicode MS" pitchFamily="34" charset="-128"/>
              </a:rPr>
              <a:t>fixing</a:t>
            </a:r>
            <a:r>
              <a:rPr lang="de-DE" sz="800" kern="0" dirty="0">
                <a:ea typeface="Arial Unicode MS" pitchFamily="34" charset="-128"/>
                <a:cs typeface="Arial Unicode MS" pitchFamily="34" charset="-128"/>
              </a:rPr>
              <a:t> </a:t>
            </a:r>
            <a:endParaRPr lang="en-US" sz="800" kern="0" dirty="0">
              <a:ea typeface="Arial Unicode MS" pitchFamily="34" charset="-128"/>
              <a:cs typeface="Arial Unicode MS" pitchFamily="34" charset="-128"/>
            </a:endParaRPr>
          </a:p>
        </p:txBody>
      </p:sp>
      <p:sp>
        <p:nvSpPr>
          <p:cNvPr id="63" name="Rectangle 62">
            <a:extLst>
              <a:ext uri="{FF2B5EF4-FFF2-40B4-BE49-F238E27FC236}">
                <a16:creationId xmlns:a16="http://schemas.microsoft.com/office/drawing/2014/main" id="{FD6F051D-013F-4A2A-8865-5D109C4383F0}"/>
              </a:ext>
            </a:extLst>
          </p:cNvPr>
          <p:cNvSpPr/>
          <p:nvPr/>
        </p:nvSpPr>
        <p:spPr bwMode="gray">
          <a:xfrm>
            <a:off x="4244541" y="4814510"/>
            <a:ext cx="2180158" cy="356227"/>
          </a:xfrm>
          <a:prstGeom prst="rect">
            <a:avLst/>
          </a:prstGeom>
          <a:solidFill>
            <a:schemeClr val="accent4">
              <a:lumMod val="40000"/>
              <a:lumOff val="60000"/>
            </a:schemeClr>
          </a:solidFill>
          <a:ln w="25400" algn="ctr">
            <a:solidFill>
              <a:schemeClr val="accent4">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External &amp; internal backlog refinements, based on feedback for Sprint x or later</a:t>
            </a:r>
          </a:p>
        </p:txBody>
      </p:sp>
      <p:sp>
        <p:nvSpPr>
          <p:cNvPr id="69" name="Rectangle 68">
            <a:extLst>
              <a:ext uri="{FF2B5EF4-FFF2-40B4-BE49-F238E27FC236}">
                <a16:creationId xmlns:a16="http://schemas.microsoft.com/office/drawing/2014/main" id="{66CAC872-ED3C-433F-BEB3-A08EFC1C2B9B}"/>
              </a:ext>
            </a:extLst>
          </p:cNvPr>
          <p:cNvSpPr/>
          <p:nvPr/>
        </p:nvSpPr>
        <p:spPr bwMode="gray">
          <a:xfrm>
            <a:off x="8715937" y="3007079"/>
            <a:ext cx="938194" cy="399880"/>
          </a:xfrm>
          <a:prstGeom prst="rect">
            <a:avLst/>
          </a:prstGeom>
          <a:solidFill>
            <a:srgbClr val="FF9999"/>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SAP / </a:t>
            </a:r>
            <a:r>
              <a:rPr lang="en-US" sz="800" kern="0" dirty="0" err="1">
                <a:ea typeface="Arial Unicode MS" pitchFamily="34" charset="-128"/>
                <a:cs typeface="Arial Unicode MS" pitchFamily="34" charset="-128"/>
              </a:rPr>
              <a:t>Tenthpin</a:t>
            </a:r>
            <a:r>
              <a:rPr lang="en-US" sz="800" kern="0" dirty="0">
                <a:ea typeface="Arial Unicode MS" pitchFamily="34" charset="-128"/>
                <a:cs typeface="Arial Unicode MS" pitchFamily="34" charset="-128"/>
              </a:rPr>
              <a:t> writes additional test cases</a:t>
            </a:r>
          </a:p>
        </p:txBody>
      </p:sp>
      <p:sp>
        <p:nvSpPr>
          <p:cNvPr id="70" name="Rectangle 69">
            <a:extLst>
              <a:ext uri="{FF2B5EF4-FFF2-40B4-BE49-F238E27FC236}">
                <a16:creationId xmlns:a16="http://schemas.microsoft.com/office/drawing/2014/main" id="{22D9CF5E-17E3-462C-8D16-5CDCA142B2C7}"/>
              </a:ext>
            </a:extLst>
          </p:cNvPr>
          <p:cNvSpPr/>
          <p:nvPr/>
        </p:nvSpPr>
        <p:spPr bwMode="gray">
          <a:xfrm>
            <a:off x="7410276" y="3007079"/>
            <a:ext cx="1268275" cy="399880"/>
          </a:xfrm>
          <a:prstGeom prst="rect">
            <a:avLst/>
          </a:prstGeom>
          <a:solidFill>
            <a:srgbClr val="FF9999"/>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err="1">
                <a:ea typeface="Arial Unicode MS" pitchFamily="34" charset="-128"/>
                <a:cs typeface="Arial Unicode MS" pitchFamily="34" charset="-128"/>
              </a:rPr>
              <a:t>Tenthpin</a:t>
            </a:r>
            <a:r>
              <a:rPr lang="en-US" sz="900" kern="0" dirty="0">
                <a:ea typeface="Arial Unicode MS" pitchFamily="34" charset="-128"/>
                <a:cs typeface="Arial Unicode MS" pitchFamily="34" charset="-128"/>
              </a:rPr>
              <a:t> review </a:t>
            </a:r>
            <a:r>
              <a:rPr lang="en-US" sz="900" kern="0" dirty="0" err="1">
                <a:ea typeface="Arial Unicode MS" pitchFamily="34" charset="-128"/>
                <a:cs typeface="Arial Unicode MS" pitchFamily="34" charset="-128"/>
              </a:rPr>
              <a:t>cust</a:t>
            </a:r>
            <a:r>
              <a:rPr lang="en-US" sz="900" kern="0" dirty="0">
                <a:ea typeface="Arial Unicode MS" pitchFamily="34" charset="-128"/>
                <a:cs typeface="Arial Unicode MS" pitchFamily="34" charset="-128"/>
              </a:rPr>
              <a:t>. test cases Sprint x+1</a:t>
            </a:r>
          </a:p>
        </p:txBody>
      </p:sp>
      <p:sp>
        <p:nvSpPr>
          <p:cNvPr id="74" name="Rectangle 73">
            <a:extLst>
              <a:ext uri="{FF2B5EF4-FFF2-40B4-BE49-F238E27FC236}">
                <a16:creationId xmlns:a16="http://schemas.microsoft.com/office/drawing/2014/main" id="{706E9486-0EF5-4AC0-9F50-ADFC307159FD}"/>
              </a:ext>
            </a:extLst>
          </p:cNvPr>
          <p:cNvSpPr/>
          <p:nvPr/>
        </p:nvSpPr>
        <p:spPr bwMode="gray">
          <a:xfrm>
            <a:off x="8158225" y="3438831"/>
            <a:ext cx="562264" cy="317936"/>
          </a:xfrm>
          <a:prstGeom prst="rect">
            <a:avLst/>
          </a:prstGeom>
          <a:solidFill>
            <a:schemeClr val="accent5">
              <a:lumMod val="20000"/>
              <a:lumOff val="80000"/>
            </a:schemeClr>
          </a:solidFill>
          <a:ln w="25400" algn="ctr">
            <a:solidFill>
              <a:schemeClr val="accent6">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Zephyr setup</a:t>
            </a:r>
          </a:p>
        </p:txBody>
      </p:sp>
      <p:sp>
        <p:nvSpPr>
          <p:cNvPr id="78" name="Rectangle 77">
            <a:extLst>
              <a:ext uri="{FF2B5EF4-FFF2-40B4-BE49-F238E27FC236}">
                <a16:creationId xmlns:a16="http://schemas.microsoft.com/office/drawing/2014/main" id="{34B5E8A8-A46F-4318-B856-D4DF9679A9AE}"/>
              </a:ext>
            </a:extLst>
          </p:cNvPr>
          <p:cNvSpPr/>
          <p:nvPr/>
        </p:nvSpPr>
        <p:spPr bwMode="gray">
          <a:xfrm>
            <a:off x="198921" y="1933810"/>
            <a:ext cx="1187606" cy="325865"/>
          </a:xfrm>
          <a:prstGeom prst="rect">
            <a:avLst/>
          </a:prstGeom>
          <a:noFill/>
          <a:ln w="25400" algn="ctr">
            <a:solidFill>
              <a:schemeClr val="accent1"/>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Dev Team</a:t>
            </a:r>
          </a:p>
        </p:txBody>
      </p:sp>
      <p:sp>
        <p:nvSpPr>
          <p:cNvPr id="82" name="Rectangle 81">
            <a:extLst>
              <a:ext uri="{FF2B5EF4-FFF2-40B4-BE49-F238E27FC236}">
                <a16:creationId xmlns:a16="http://schemas.microsoft.com/office/drawing/2014/main" id="{828506FB-4C5F-4F29-92D4-C6E2D038DF09}"/>
              </a:ext>
            </a:extLst>
          </p:cNvPr>
          <p:cNvSpPr/>
          <p:nvPr/>
        </p:nvSpPr>
        <p:spPr bwMode="gray">
          <a:xfrm>
            <a:off x="196458" y="2985129"/>
            <a:ext cx="1187606" cy="369419"/>
          </a:xfrm>
          <a:prstGeom prst="rect">
            <a:avLst/>
          </a:prstGeom>
          <a:noFill/>
          <a:ln w="25400" algn="ctr">
            <a:solidFill>
              <a:srgbClr val="FF5050"/>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err="1">
                <a:ea typeface="Arial Unicode MS" pitchFamily="34" charset="-128"/>
                <a:cs typeface="Arial Unicode MS" pitchFamily="34" charset="-128"/>
              </a:rPr>
              <a:t>Tenthpin</a:t>
            </a:r>
            <a:r>
              <a:rPr lang="en-US" sz="1100" kern="0" dirty="0">
                <a:ea typeface="Arial Unicode MS" pitchFamily="34" charset="-128"/>
                <a:cs typeface="Arial Unicode MS" pitchFamily="34" charset="-128"/>
              </a:rPr>
              <a:t> / SAP</a:t>
            </a:r>
          </a:p>
        </p:txBody>
      </p:sp>
      <p:sp>
        <p:nvSpPr>
          <p:cNvPr id="87" name="Rectangle 86">
            <a:extLst>
              <a:ext uri="{FF2B5EF4-FFF2-40B4-BE49-F238E27FC236}">
                <a16:creationId xmlns:a16="http://schemas.microsoft.com/office/drawing/2014/main" id="{9C48FE5E-9047-4915-8352-34E604194FD4}"/>
              </a:ext>
            </a:extLst>
          </p:cNvPr>
          <p:cNvSpPr/>
          <p:nvPr/>
        </p:nvSpPr>
        <p:spPr bwMode="gray">
          <a:xfrm>
            <a:off x="207800" y="3849170"/>
            <a:ext cx="1187606" cy="401046"/>
          </a:xfrm>
          <a:prstGeom prst="rect">
            <a:avLst/>
          </a:prstGeom>
          <a:noFill/>
          <a:ln w="25400" algn="ctr">
            <a:solidFill>
              <a:schemeClr val="accent3"/>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Customer</a:t>
            </a:r>
          </a:p>
        </p:txBody>
      </p:sp>
      <p:sp>
        <p:nvSpPr>
          <p:cNvPr id="88" name="Rectangle 87">
            <a:extLst>
              <a:ext uri="{FF2B5EF4-FFF2-40B4-BE49-F238E27FC236}">
                <a16:creationId xmlns:a16="http://schemas.microsoft.com/office/drawing/2014/main" id="{280494FE-38FC-4D11-BBAB-E8F530CB1BF7}"/>
              </a:ext>
            </a:extLst>
          </p:cNvPr>
          <p:cNvSpPr/>
          <p:nvPr/>
        </p:nvSpPr>
        <p:spPr bwMode="gray">
          <a:xfrm>
            <a:off x="207800" y="4417485"/>
            <a:ext cx="1187606" cy="761138"/>
          </a:xfrm>
          <a:prstGeom prst="rect">
            <a:avLst/>
          </a:prstGeom>
          <a:noFill/>
          <a:ln w="25400" algn="ctr">
            <a:solidFill>
              <a:schemeClr val="accent4"/>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POs / Architects</a:t>
            </a:r>
          </a:p>
        </p:txBody>
      </p:sp>
      <p:sp>
        <p:nvSpPr>
          <p:cNvPr id="89" name="Rectangle 88">
            <a:extLst>
              <a:ext uri="{FF2B5EF4-FFF2-40B4-BE49-F238E27FC236}">
                <a16:creationId xmlns:a16="http://schemas.microsoft.com/office/drawing/2014/main" id="{7CD58860-916C-4412-A5E8-FD4298AF0742}"/>
              </a:ext>
            </a:extLst>
          </p:cNvPr>
          <p:cNvSpPr/>
          <p:nvPr/>
        </p:nvSpPr>
        <p:spPr bwMode="gray">
          <a:xfrm>
            <a:off x="196458" y="3435496"/>
            <a:ext cx="1187606" cy="288216"/>
          </a:xfrm>
          <a:prstGeom prst="rect">
            <a:avLst/>
          </a:prstGeom>
          <a:noFill/>
          <a:ln w="25400" algn="ctr">
            <a:solidFill>
              <a:schemeClr val="accent6"/>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QMs</a:t>
            </a:r>
          </a:p>
        </p:txBody>
      </p:sp>
      <p:cxnSp>
        <p:nvCxnSpPr>
          <p:cNvPr id="21" name="Straight Connector 20">
            <a:extLst>
              <a:ext uri="{FF2B5EF4-FFF2-40B4-BE49-F238E27FC236}">
                <a16:creationId xmlns:a16="http://schemas.microsoft.com/office/drawing/2014/main" id="{E07738C9-7BA5-454C-B7A7-FDCA52B1E94A}"/>
              </a:ext>
            </a:extLst>
          </p:cNvPr>
          <p:cNvCxnSpPr>
            <a:cxnSpLocks/>
          </p:cNvCxnSpPr>
          <p:nvPr/>
        </p:nvCxnSpPr>
        <p:spPr>
          <a:xfrm>
            <a:off x="2013734" y="1271208"/>
            <a:ext cx="0" cy="4320000"/>
          </a:xfrm>
          <a:prstGeom prst="line">
            <a:avLst/>
          </a:prstGeom>
          <a:ln w="2540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0956383-73FF-4FD6-8EC5-C7D9B9C66B84}"/>
              </a:ext>
            </a:extLst>
          </p:cNvPr>
          <p:cNvCxnSpPr>
            <a:cxnSpLocks/>
          </p:cNvCxnSpPr>
          <p:nvPr/>
        </p:nvCxnSpPr>
        <p:spPr>
          <a:xfrm>
            <a:off x="10862907" y="1269927"/>
            <a:ext cx="0" cy="4320000"/>
          </a:xfrm>
          <a:prstGeom prst="line">
            <a:avLst/>
          </a:prstGeom>
          <a:ln w="2540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86F2E94-5D9B-4276-AA80-1DCFD3EBA4C1}"/>
              </a:ext>
            </a:extLst>
          </p:cNvPr>
          <p:cNvSpPr/>
          <p:nvPr/>
        </p:nvSpPr>
        <p:spPr bwMode="gray">
          <a:xfrm>
            <a:off x="198921" y="2553859"/>
            <a:ext cx="1187606" cy="175037"/>
          </a:xfrm>
          <a:prstGeom prst="rect">
            <a:avLst/>
          </a:prstGeom>
          <a:noFill/>
          <a:ln w="25400" algn="ctr">
            <a:solidFill>
              <a:schemeClr val="accent1"/>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Architects</a:t>
            </a:r>
          </a:p>
        </p:txBody>
      </p:sp>
      <p:sp>
        <p:nvSpPr>
          <p:cNvPr id="19" name="Rectangle 18">
            <a:extLst>
              <a:ext uri="{FF2B5EF4-FFF2-40B4-BE49-F238E27FC236}">
                <a16:creationId xmlns:a16="http://schemas.microsoft.com/office/drawing/2014/main" id="{1A9D792F-F161-45EE-A00E-4139F9A719D3}"/>
              </a:ext>
            </a:extLst>
          </p:cNvPr>
          <p:cNvSpPr/>
          <p:nvPr/>
        </p:nvSpPr>
        <p:spPr bwMode="gray">
          <a:xfrm>
            <a:off x="2037536" y="1933122"/>
            <a:ext cx="3304351" cy="317936"/>
          </a:xfrm>
          <a:prstGeom prst="rect">
            <a:avLst/>
          </a:prstGeom>
          <a:solidFill>
            <a:schemeClr val="accent1">
              <a:lumMod val="60000"/>
              <a:lumOff val="40000"/>
            </a:schemeClr>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Sprint x: Development @ Dev environment</a:t>
            </a:r>
          </a:p>
        </p:txBody>
      </p:sp>
      <p:sp>
        <p:nvSpPr>
          <p:cNvPr id="64" name="Rectangle 63">
            <a:extLst>
              <a:ext uri="{FF2B5EF4-FFF2-40B4-BE49-F238E27FC236}">
                <a16:creationId xmlns:a16="http://schemas.microsoft.com/office/drawing/2014/main" id="{FE5E06BB-6866-4881-A584-D127DD89AA1A}"/>
              </a:ext>
            </a:extLst>
          </p:cNvPr>
          <p:cNvSpPr/>
          <p:nvPr/>
        </p:nvSpPr>
        <p:spPr bwMode="gray">
          <a:xfrm>
            <a:off x="2037537" y="3852385"/>
            <a:ext cx="1196741" cy="399881"/>
          </a:xfrm>
          <a:prstGeom prst="rect">
            <a:avLst/>
          </a:prstGeom>
          <a:solidFill>
            <a:schemeClr val="accent3">
              <a:lumMod val="20000"/>
              <a:lumOff val="80000"/>
            </a:schemeClr>
          </a:solidFill>
          <a:ln w="25400" algn="ctr">
            <a:solidFill>
              <a:schemeClr val="accent3">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Customer prepares test cases &amp; data for Sprint x</a:t>
            </a:r>
          </a:p>
        </p:txBody>
      </p:sp>
      <p:sp>
        <p:nvSpPr>
          <p:cNvPr id="83" name="Rectangle 82">
            <a:extLst>
              <a:ext uri="{FF2B5EF4-FFF2-40B4-BE49-F238E27FC236}">
                <a16:creationId xmlns:a16="http://schemas.microsoft.com/office/drawing/2014/main" id="{56330C73-B2DB-4A97-9B12-A58A3E468EAD}"/>
              </a:ext>
            </a:extLst>
          </p:cNvPr>
          <p:cNvSpPr/>
          <p:nvPr/>
        </p:nvSpPr>
        <p:spPr bwMode="gray">
          <a:xfrm>
            <a:off x="5369375" y="1929578"/>
            <a:ext cx="1052370" cy="335766"/>
          </a:xfrm>
          <a:prstGeom prst="rect">
            <a:avLst/>
          </a:prstGeom>
          <a:solidFill>
            <a:schemeClr val="accent5">
              <a:lumMod val="20000"/>
              <a:lumOff val="80000"/>
            </a:schemeClr>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Quality tasks*</a:t>
            </a:r>
          </a:p>
        </p:txBody>
      </p:sp>
      <p:sp>
        <p:nvSpPr>
          <p:cNvPr id="84" name="Rectangle 83">
            <a:extLst>
              <a:ext uri="{FF2B5EF4-FFF2-40B4-BE49-F238E27FC236}">
                <a16:creationId xmlns:a16="http://schemas.microsoft.com/office/drawing/2014/main" id="{12813FC3-46BE-481C-88E0-3B1833ED3B3A}"/>
              </a:ext>
            </a:extLst>
          </p:cNvPr>
          <p:cNvSpPr/>
          <p:nvPr/>
        </p:nvSpPr>
        <p:spPr bwMode="gray">
          <a:xfrm>
            <a:off x="6444159" y="1935826"/>
            <a:ext cx="3322329" cy="317936"/>
          </a:xfrm>
          <a:prstGeom prst="rect">
            <a:avLst/>
          </a:prstGeom>
          <a:solidFill>
            <a:schemeClr val="accent1">
              <a:lumMod val="60000"/>
              <a:lumOff val="40000"/>
            </a:schemeClr>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Sprint x+1: Development @ Dev environment</a:t>
            </a:r>
          </a:p>
        </p:txBody>
      </p:sp>
      <p:sp>
        <p:nvSpPr>
          <p:cNvPr id="85" name="Rectangle 84">
            <a:extLst>
              <a:ext uri="{FF2B5EF4-FFF2-40B4-BE49-F238E27FC236}">
                <a16:creationId xmlns:a16="http://schemas.microsoft.com/office/drawing/2014/main" id="{1DD04E85-12F8-4995-88B0-7EB19BE532DE}"/>
              </a:ext>
            </a:extLst>
          </p:cNvPr>
          <p:cNvSpPr/>
          <p:nvPr/>
        </p:nvSpPr>
        <p:spPr bwMode="gray">
          <a:xfrm>
            <a:off x="9798238" y="1932282"/>
            <a:ext cx="1039852" cy="317936"/>
          </a:xfrm>
          <a:prstGeom prst="rect">
            <a:avLst/>
          </a:prstGeom>
          <a:solidFill>
            <a:schemeClr val="accent5">
              <a:lumMod val="20000"/>
              <a:lumOff val="80000"/>
            </a:schemeClr>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Quality tasks*</a:t>
            </a:r>
          </a:p>
        </p:txBody>
      </p:sp>
      <p:sp>
        <p:nvSpPr>
          <p:cNvPr id="79" name="Rectangle 78">
            <a:extLst>
              <a:ext uri="{FF2B5EF4-FFF2-40B4-BE49-F238E27FC236}">
                <a16:creationId xmlns:a16="http://schemas.microsoft.com/office/drawing/2014/main" id="{A81DE39D-86E9-4744-BCAE-E113575C3B01}"/>
              </a:ext>
            </a:extLst>
          </p:cNvPr>
          <p:cNvSpPr/>
          <p:nvPr/>
        </p:nvSpPr>
        <p:spPr bwMode="gray">
          <a:xfrm>
            <a:off x="2037536" y="4422918"/>
            <a:ext cx="4374784" cy="377282"/>
          </a:xfrm>
          <a:prstGeom prst="rect">
            <a:avLst/>
          </a:prstGeom>
          <a:solidFill>
            <a:schemeClr val="accent5">
              <a:lumMod val="20000"/>
              <a:lumOff val="80000"/>
            </a:schemeClr>
          </a:solidFill>
          <a:ln w="25400" algn="ctr">
            <a:solidFill>
              <a:schemeClr val="accent4">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POs / Architects evaluate and prioritize new bugs and feedback at least weekly.</a:t>
            </a:r>
            <a:br>
              <a:rPr lang="en-US" sz="800" kern="0" dirty="0">
                <a:ea typeface="Arial Unicode MS" pitchFamily="34" charset="-128"/>
                <a:cs typeface="Arial Unicode MS" pitchFamily="34" charset="-128"/>
              </a:rPr>
            </a:br>
            <a:r>
              <a:rPr lang="en-US" sz="800" kern="0" dirty="0">
                <a:ea typeface="Arial Unicode MS" pitchFamily="34" charset="-128"/>
                <a:cs typeface="Arial Unicode MS" pitchFamily="34" charset="-128"/>
              </a:rPr>
              <a:t>Very high / high Bugs added to current Sprint, solved, and sent to Q directly.</a:t>
            </a:r>
            <a:br>
              <a:rPr lang="en-US" sz="800" kern="0" dirty="0">
                <a:ea typeface="Arial Unicode MS" pitchFamily="34" charset="-128"/>
                <a:cs typeface="Arial Unicode MS" pitchFamily="34" charset="-128"/>
              </a:rPr>
            </a:br>
            <a:r>
              <a:rPr lang="en-US" sz="800" kern="0" dirty="0">
                <a:ea typeface="Arial Unicode MS" pitchFamily="34" charset="-128"/>
                <a:cs typeface="Arial Unicode MS" pitchFamily="34" charset="-128"/>
              </a:rPr>
              <a:t>High / medium priority Bugs added to next/future Sprint.</a:t>
            </a:r>
          </a:p>
        </p:txBody>
      </p:sp>
      <p:sp>
        <p:nvSpPr>
          <p:cNvPr id="80" name="Rectangle 79">
            <a:extLst>
              <a:ext uri="{FF2B5EF4-FFF2-40B4-BE49-F238E27FC236}">
                <a16:creationId xmlns:a16="http://schemas.microsoft.com/office/drawing/2014/main" id="{771C5BE2-81B4-497E-9DB4-866E2E5DE086}"/>
              </a:ext>
            </a:extLst>
          </p:cNvPr>
          <p:cNvSpPr/>
          <p:nvPr/>
        </p:nvSpPr>
        <p:spPr bwMode="gray">
          <a:xfrm>
            <a:off x="6463113" y="4421172"/>
            <a:ext cx="4358855" cy="383422"/>
          </a:xfrm>
          <a:prstGeom prst="rect">
            <a:avLst/>
          </a:prstGeom>
          <a:solidFill>
            <a:schemeClr val="accent5">
              <a:lumMod val="20000"/>
              <a:lumOff val="80000"/>
            </a:schemeClr>
          </a:solidFill>
          <a:ln w="25400" algn="ctr">
            <a:solidFill>
              <a:schemeClr val="accent4">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POs / Architects evaluate and prioritize new bugs and feedback at least weekly.</a:t>
            </a:r>
            <a:br>
              <a:rPr lang="en-US" sz="800" kern="0" dirty="0">
                <a:ea typeface="Arial Unicode MS" pitchFamily="34" charset="-128"/>
                <a:cs typeface="Arial Unicode MS" pitchFamily="34" charset="-128"/>
              </a:rPr>
            </a:br>
            <a:r>
              <a:rPr lang="en-US" sz="800" kern="0" dirty="0">
                <a:ea typeface="Arial Unicode MS" pitchFamily="34" charset="-128"/>
                <a:cs typeface="Arial Unicode MS" pitchFamily="34" charset="-128"/>
              </a:rPr>
              <a:t>Very high / high Bugs added to current Sprint, solved, and sent to Q directly.</a:t>
            </a:r>
            <a:br>
              <a:rPr lang="en-US" sz="800" kern="0" dirty="0">
                <a:ea typeface="Arial Unicode MS" pitchFamily="34" charset="-128"/>
                <a:cs typeface="Arial Unicode MS" pitchFamily="34" charset="-128"/>
              </a:rPr>
            </a:br>
            <a:r>
              <a:rPr lang="en-US" sz="800" kern="0" dirty="0">
                <a:ea typeface="Arial Unicode MS" pitchFamily="34" charset="-128"/>
                <a:cs typeface="Arial Unicode MS" pitchFamily="34" charset="-128"/>
              </a:rPr>
              <a:t>High / medium priority Bugs added to next/future Sprint.</a:t>
            </a:r>
          </a:p>
        </p:txBody>
      </p:sp>
      <p:cxnSp>
        <p:nvCxnSpPr>
          <p:cNvPr id="24" name="Straight Connector 23">
            <a:extLst>
              <a:ext uri="{FF2B5EF4-FFF2-40B4-BE49-F238E27FC236}">
                <a16:creationId xmlns:a16="http://schemas.microsoft.com/office/drawing/2014/main" id="{C1FE8B89-94E7-43D0-97DB-9800F59514E9}"/>
              </a:ext>
            </a:extLst>
          </p:cNvPr>
          <p:cNvCxnSpPr>
            <a:cxnSpLocks/>
          </p:cNvCxnSpPr>
          <p:nvPr/>
        </p:nvCxnSpPr>
        <p:spPr>
          <a:xfrm>
            <a:off x="6431172" y="1269927"/>
            <a:ext cx="0" cy="4320000"/>
          </a:xfrm>
          <a:prstGeom prst="line">
            <a:avLst/>
          </a:prstGeom>
          <a:ln w="2540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34A599F-7B0F-4477-9341-474BDAB5D1DA}"/>
              </a:ext>
            </a:extLst>
          </p:cNvPr>
          <p:cNvSpPr/>
          <p:nvPr/>
        </p:nvSpPr>
        <p:spPr bwMode="gray">
          <a:xfrm>
            <a:off x="3714392" y="3448258"/>
            <a:ext cx="562264" cy="317936"/>
          </a:xfrm>
          <a:prstGeom prst="rect">
            <a:avLst/>
          </a:prstGeom>
          <a:solidFill>
            <a:schemeClr val="accent5">
              <a:lumMod val="20000"/>
              <a:lumOff val="80000"/>
            </a:schemeClr>
          </a:solidFill>
          <a:ln w="25400" algn="ctr">
            <a:solidFill>
              <a:schemeClr val="accent6">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Zephyr setup</a:t>
            </a:r>
          </a:p>
        </p:txBody>
      </p:sp>
      <p:sp>
        <p:nvSpPr>
          <p:cNvPr id="59" name="TextBox 58">
            <a:extLst>
              <a:ext uri="{FF2B5EF4-FFF2-40B4-BE49-F238E27FC236}">
                <a16:creationId xmlns:a16="http://schemas.microsoft.com/office/drawing/2014/main" id="{9A524363-9FE7-4036-BA86-B9F446AEB581}"/>
              </a:ext>
            </a:extLst>
          </p:cNvPr>
          <p:cNvSpPr txBox="1"/>
          <p:nvPr/>
        </p:nvSpPr>
        <p:spPr>
          <a:xfrm>
            <a:off x="9237334" y="2521911"/>
            <a:ext cx="1998920" cy="169277"/>
          </a:xfrm>
          <a:prstGeom prst="rect">
            <a:avLst/>
          </a:prstGeom>
          <a:solidFill>
            <a:schemeClr val="accent1">
              <a:lumMod val="60000"/>
              <a:lumOff val="40000"/>
            </a:schemeClr>
          </a:solidFill>
          <a:ln w="19050">
            <a:solidFill>
              <a:schemeClr val="accent1"/>
            </a:solidFill>
          </a:ln>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Transport / deploy to Q env.</a:t>
            </a:r>
          </a:p>
        </p:txBody>
      </p:sp>
      <p:sp>
        <p:nvSpPr>
          <p:cNvPr id="30" name="TextBox 29">
            <a:extLst>
              <a:ext uri="{FF2B5EF4-FFF2-40B4-BE49-F238E27FC236}">
                <a16:creationId xmlns:a16="http://schemas.microsoft.com/office/drawing/2014/main" id="{7292DEEF-E642-4E9F-9EAF-649E87C84127}"/>
              </a:ext>
            </a:extLst>
          </p:cNvPr>
          <p:cNvSpPr txBox="1"/>
          <p:nvPr/>
        </p:nvSpPr>
        <p:spPr>
          <a:xfrm>
            <a:off x="4840782" y="2521911"/>
            <a:ext cx="1998920" cy="169277"/>
          </a:xfrm>
          <a:prstGeom prst="rect">
            <a:avLst/>
          </a:prstGeom>
          <a:solidFill>
            <a:schemeClr val="accent1">
              <a:lumMod val="60000"/>
              <a:lumOff val="40000"/>
            </a:schemeClr>
          </a:solidFill>
          <a:ln w="19050">
            <a:solidFill>
              <a:schemeClr val="accent1"/>
            </a:solidFill>
          </a:ln>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Transport / deploy to Q env.</a:t>
            </a:r>
          </a:p>
        </p:txBody>
      </p:sp>
      <p:sp>
        <p:nvSpPr>
          <p:cNvPr id="48" name="Rectangle 47">
            <a:extLst>
              <a:ext uri="{FF2B5EF4-FFF2-40B4-BE49-F238E27FC236}">
                <a16:creationId xmlns:a16="http://schemas.microsoft.com/office/drawing/2014/main" id="{819E3678-4571-4337-92F2-3AB2CA3BB93B}"/>
              </a:ext>
            </a:extLst>
          </p:cNvPr>
          <p:cNvSpPr/>
          <p:nvPr/>
        </p:nvSpPr>
        <p:spPr bwMode="gray">
          <a:xfrm>
            <a:off x="5248440" y="2996856"/>
            <a:ext cx="1952183" cy="410999"/>
          </a:xfrm>
          <a:prstGeom prst="rect">
            <a:avLst/>
          </a:prstGeom>
          <a:solidFill>
            <a:schemeClr val="accent5">
              <a:lumMod val="20000"/>
              <a:lumOff val="80000"/>
            </a:schemeClr>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SAP / </a:t>
            </a:r>
            <a:r>
              <a:rPr lang="en-US" sz="900" kern="0" dirty="0" err="1">
                <a:ea typeface="Arial Unicode MS" pitchFamily="34" charset="-128"/>
                <a:cs typeface="Arial Unicode MS" pitchFamily="34" charset="-128"/>
              </a:rPr>
              <a:t>Tenthpin</a:t>
            </a:r>
            <a:r>
              <a:rPr lang="en-US" sz="900" kern="0" dirty="0">
                <a:ea typeface="Arial Unicode MS" pitchFamily="34" charset="-128"/>
                <a:cs typeface="Arial Unicode MS" pitchFamily="34" charset="-128"/>
              </a:rPr>
              <a:t> internal informal and internal Sprint tests Sprint x</a:t>
            </a:r>
          </a:p>
        </p:txBody>
      </p:sp>
      <p:sp>
        <p:nvSpPr>
          <p:cNvPr id="105" name="Rectangle 104">
            <a:extLst>
              <a:ext uri="{FF2B5EF4-FFF2-40B4-BE49-F238E27FC236}">
                <a16:creationId xmlns:a16="http://schemas.microsoft.com/office/drawing/2014/main" id="{C3907156-662E-4AC0-B53C-502CF753F6E2}"/>
              </a:ext>
            </a:extLst>
          </p:cNvPr>
          <p:cNvSpPr/>
          <p:nvPr/>
        </p:nvSpPr>
        <p:spPr bwMode="gray">
          <a:xfrm>
            <a:off x="1452961" y="1338381"/>
            <a:ext cx="9969680" cy="4212000"/>
          </a:xfrm>
          <a:prstGeom prst="rect">
            <a:avLst/>
          </a:prstGeom>
          <a:noFill/>
          <a:ln w="571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8" name="Rectangle 67">
            <a:extLst>
              <a:ext uri="{FF2B5EF4-FFF2-40B4-BE49-F238E27FC236}">
                <a16:creationId xmlns:a16="http://schemas.microsoft.com/office/drawing/2014/main" id="{F1C0BB50-E956-4CF0-B619-A9081CDA5669}"/>
              </a:ext>
            </a:extLst>
          </p:cNvPr>
          <p:cNvSpPr/>
          <p:nvPr/>
        </p:nvSpPr>
        <p:spPr bwMode="gray">
          <a:xfrm>
            <a:off x="9689169" y="2997789"/>
            <a:ext cx="1956652" cy="409169"/>
          </a:xfrm>
          <a:prstGeom prst="rect">
            <a:avLst/>
          </a:prstGeom>
          <a:solidFill>
            <a:schemeClr val="accent5">
              <a:lumMod val="20000"/>
              <a:lumOff val="80000"/>
            </a:schemeClr>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SAP / </a:t>
            </a:r>
            <a:r>
              <a:rPr lang="en-US" sz="900" kern="0" dirty="0" err="1">
                <a:ea typeface="Arial Unicode MS" pitchFamily="34" charset="-128"/>
                <a:cs typeface="Arial Unicode MS" pitchFamily="34" charset="-128"/>
              </a:rPr>
              <a:t>Tenthpin</a:t>
            </a:r>
            <a:r>
              <a:rPr lang="en-US" sz="900" kern="0" dirty="0">
                <a:ea typeface="Arial Unicode MS" pitchFamily="34" charset="-128"/>
                <a:cs typeface="Arial Unicode MS" pitchFamily="34" charset="-128"/>
              </a:rPr>
              <a:t> internal informal and internal Sprint tests Sprint +1</a:t>
            </a:r>
          </a:p>
        </p:txBody>
      </p:sp>
      <p:sp>
        <p:nvSpPr>
          <p:cNvPr id="93" name="Rectangle 92">
            <a:extLst>
              <a:ext uri="{FF2B5EF4-FFF2-40B4-BE49-F238E27FC236}">
                <a16:creationId xmlns:a16="http://schemas.microsoft.com/office/drawing/2014/main" id="{26344EEC-B296-4038-A38C-F699576E331F}"/>
              </a:ext>
            </a:extLst>
          </p:cNvPr>
          <p:cNvSpPr/>
          <p:nvPr/>
        </p:nvSpPr>
        <p:spPr bwMode="gray">
          <a:xfrm>
            <a:off x="10887388" y="1937775"/>
            <a:ext cx="758433" cy="317936"/>
          </a:xfrm>
          <a:prstGeom prst="rect">
            <a:avLst/>
          </a:prstGeom>
          <a:solidFill>
            <a:schemeClr val="accent1">
              <a:lumMod val="60000"/>
              <a:lumOff val="40000"/>
            </a:schemeClr>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Sprint x+2 Dev…</a:t>
            </a:r>
          </a:p>
        </p:txBody>
      </p:sp>
      <p:sp>
        <p:nvSpPr>
          <p:cNvPr id="46" name="TextBox 45">
            <a:extLst>
              <a:ext uri="{FF2B5EF4-FFF2-40B4-BE49-F238E27FC236}">
                <a16:creationId xmlns:a16="http://schemas.microsoft.com/office/drawing/2014/main" id="{43692614-AEC4-4BA8-99DF-331C92CE7F70}"/>
              </a:ext>
            </a:extLst>
          </p:cNvPr>
          <p:cNvSpPr txBox="1"/>
          <p:nvPr/>
        </p:nvSpPr>
        <p:spPr>
          <a:xfrm>
            <a:off x="2038002" y="1362257"/>
            <a:ext cx="966211" cy="169277"/>
          </a:xfrm>
          <a:prstGeom prst="rect">
            <a:avLst/>
          </a:prstGeom>
          <a:solidFill>
            <a:srgbClr val="FFFF00"/>
          </a:solidFill>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Start Sprint X</a:t>
            </a:r>
          </a:p>
        </p:txBody>
      </p:sp>
      <p:sp>
        <p:nvSpPr>
          <p:cNvPr id="47" name="TextBox 46">
            <a:extLst>
              <a:ext uri="{FF2B5EF4-FFF2-40B4-BE49-F238E27FC236}">
                <a16:creationId xmlns:a16="http://schemas.microsoft.com/office/drawing/2014/main" id="{EE6B27C0-BA33-470E-8667-24F2D9903971}"/>
              </a:ext>
            </a:extLst>
          </p:cNvPr>
          <p:cNvSpPr txBox="1"/>
          <p:nvPr/>
        </p:nvSpPr>
        <p:spPr>
          <a:xfrm>
            <a:off x="6449343" y="1362257"/>
            <a:ext cx="1028419" cy="169277"/>
          </a:xfrm>
          <a:prstGeom prst="rect">
            <a:avLst/>
          </a:prstGeom>
          <a:solidFill>
            <a:srgbClr val="FFFF00"/>
          </a:solidFill>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Start Sprint X+1</a:t>
            </a:r>
          </a:p>
        </p:txBody>
      </p:sp>
      <p:sp>
        <p:nvSpPr>
          <p:cNvPr id="61" name="TextBox 60">
            <a:extLst>
              <a:ext uri="{FF2B5EF4-FFF2-40B4-BE49-F238E27FC236}">
                <a16:creationId xmlns:a16="http://schemas.microsoft.com/office/drawing/2014/main" id="{6EC6A12A-C0C1-4808-A88F-A94352525406}"/>
              </a:ext>
            </a:extLst>
          </p:cNvPr>
          <p:cNvSpPr txBox="1"/>
          <p:nvPr/>
        </p:nvSpPr>
        <p:spPr>
          <a:xfrm>
            <a:off x="10887725" y="1362257"/>
            <a:ext cx="1111135" cy="169277"/>
          </a:xfrm>
          <a:prstGeom prst="rect">
            <a:avLst/>
          </a:prstGeom>
          <a:solidFill>
            <a:srgbClr val="FFFF00"/>
          </a:solidFill>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Start Sprint X+2</a:t>
            </a:r>
          </a:p>
        </p:txBody>
      </p:sp>
      <p:sp>
        <p:nvSpPr>
          <p:cNvPr id="94" name="Rectangle 93">
            <a:extLst>
              <a:ext uri="{FF2B5EF4-FFF2-40B4-BE49-F238E27FC236}">
                <a16:creationId xmlns:a16="http://schemas.microsoft.com/office/drawing/2014/main" id="{F8A7B201-9F55-41FA-A576-6CE74F0D8582}"/>
              </a:ext>
            </a:extLst>
          </p:cNvPr>
          <p:cNvSpPr/>
          <p:nvPr/>
        </p:nvSpPr>
        <p:spPr bwMode="gray">
          <a:xfrm>
            <a:off x="10897383" y="4421661"/>
            <a:ext cx="739010" cy="383422"/>
          </a:xfrm>
          <a:prstGeom prst="rect">
            <a:avLst/>
          </a:prstGeom>
          <a:solidFill>
            <a:schemeClr val="accent5">
              <a:lumMod val="20000"/>
              <a:lumOff val="80000"/>
            </a:schemeClr>
          </a:solidFill>
          <a:ln w="25400" algn="ctr">
            <a:solidFill>
              <a:schemeClr val="accent4">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POs …</a:t>
            </a:r>
          </a:p>
        </p:txBody>
      </p:sp>
    </p:spTree>
    <p:extLst>
      <p:ext uri="{BB962C8B-B14F-4D97-AF65-F5344CB8AC3E}">
        <p14:creationId xmlns:p14="http://schemas.microsoft.com/office/powerpoint/2010/main" val="8208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C04BC31-E076-4B4C-911E-DDC3E4F72A90}"/>
              </a:ext>
            </a:extLst>
          </p:cNvPr>
          <p:cNvSpPr/>
          <p:nvPr/>
        </p:nvSpPr>
        <p:spPr>
          <a:xfrm>
            <a:off x="919420" y="1140737"/>
            <a:ext cx="2012146" cy="504130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de-DE" sz="1800">
              <a:solidFill>
                <a:prstClr val="white"/>
              </a:solidFill>
              <a:latin typeface="Calibri" panose="020F0502020204030204"/>
            </a:endParaRPr>
          </a:p>
        </p:txBody>
      </p:sp>
      <p:sp>
        <p:nvSpPr>
          <p:cNvPr id="12" name="Rectangle: Rounded Corners 11">
            <a:extLst>
              <a:ext uri="{FF2B5EF4-FFF2-40B4-BE49-F238E27FC236}">
                <a16:creationId xmlns:a16="http://schemas.microsoft.com/office/drawing/2014/main" id="{A3895B3E-6001-44F4-ACBA-E3FAE38F8F43}"/>
              </a:ext>
            </a:extLst>
          </p:cNvPr>
          <p:cNvSpPr/>
          <p:nvPr/>
        </p:nvSpPr>
        <p:spPr>
          <a:xfrm>
            <a:off x="6605392" y="1137985"/>
            <a:ext cx="2012146" cy="504130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de-DE" sz="1800">
              <a:solidFill>
                <a:prstClr val="white"/>
              </a:solidFill>
              <a:latin typeface="Calibri" panose="020F0502020204030204"/>
            </a:endParaRPr>
          </a:p>
        </p:txBody>
      </p:sp>
      <p:sp>
        <p:nvSpPr>
          <p:cNvPr id="13" name="Rectangle: Rounded Corners 12">
            <a:extLst>
              <a:ext uri="{FF2B5EF4-FFF2-40B4-BE49-F238E27FC236}">
                <a16:creationId xmlns:a16="http://schemas.microsoft.com/office/drawing/2014/main" id="{2C8DF0D4-EDCF-4D9B-85ED-7054061256A7}"/>
              </a:ext>
            </a:extLst>
          </p:cNvPr>
          <p:cNvSpPr/>
          <p:nvPr/>
        </p:nvSpPr>
        <p:spPr>
          <a:xfrm>
            <a:off x="9416430" y="1135328"/>
            <a:ext cx="2056127" cy="504130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de-DE" sz="1800">
              <a:solidFill>
                <a:prstClr val="white"/>
              </a:solidFill>
              <a:latin typeface="Calibri" panose="020F0502020204030204"/>
            </a:endParaRPr>
          </a:p>
        </p:txBody>
      </p:sp>
      <p:sp>
        <p:nvSpPr>
          <p:cNvPr id="24" name="Rectangle: Rounded Corners 23">
            <a:extLst>
              <a:ext uri="{FF2B5EF4-FFF2-40B4-BE49-F238E27FC236}">
                <a16:creationId xmlns:a16="http://schemas.microsoft.com/office/drawing/2014/main" id="{17767CEA-22F6-4882-ACEF-2A3DFCDB3B17}"/>
              </a:ext>
            </a:extLst>
          </p:cNvPr>
          <p:cNvSpPr/>
          <p:nvPr/>
        </p:nvSpPr>
        <p:spPr>
          <a:xfrm>
            <a:off x="9932842" y="1832883"/>
            <a:ext cx="98574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Open</a:t>
            </a:r>
          </a:p>
        </p:txBody>
      </p:sp>
      <p:sp>
        <p:nvSpPr>
          <p:cNvPr id="25" name="Oval 24">
            <a:extLst>
              <a:ext uri="{FF2B5EF4-FFF2-40B4-BE49-F238E27FC236}">
                <a16:creationId xmlns:a16="http://schemas.microsoft.com/office/drawing/2014/main" id="{F1432750-9052-4AB6-BBDC-4114A720C976}"/>
              </a:ext>
            </a:extLst>
          </p:cNvPr>
          <p:cNvSpPr/>
          <p:nvPr/>
        </p:nvSpPr>
        <p:spPr>
          <a:xfrm>
            <a:off x="9932842" y="2250683"/>
            <a:ext cx="985748" cy="358154"/>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Review &amp; </a:t>
            </a:r>
            <a:r>
              <a:rPr lang="de-DE" sz="1000" dirty="0" err="1">
                <a:solidFill>
                  <a:prstClr val="white"/>
                </a:solidFill>
                <a:latin typeface="Calibri" panose="020F0502020204030204"/>
              </a:rPr>
              <a:t>Prioritize</a:t>
            </a:r>
            <a:endParaRPr lang="de-DE" sz="1000" dirty="0">
              <a:solidFill>
                <a:prstClr val="white"/>
              </a:solidFill>
              <a:latin typeface="Calibri" panose="020F0502020204030204"/>
            </a:endParaRPr>
          </a:p>
        </p:txBody>
      </p:sp>
      <p:sp>
        <p:nvSpPr>
          <p:cNvPr id="32" name="Rectangle: Rounded Corners 31">
            <a:extLst>
              <a:ext uri="{FF2B5EF4-FFF2-40B4-BE49-F238E27FC236}">
                <a16:creationId xmlns:a16="http://schemas.microsoft.com/office/drawing/2014/main" id="{0C3B82AB-E159-434A-88F5-87BD2B348581}"/>
              </a:ext>
            </a:extLst>
          </p:cNvPr>
          <p:cNvSpPr/>
          <p:nvPr/>
        </p:nvSpPr>
        <p:spPr>
          <a:xfrm>
            <a:off x="7139742" y="1843276"/>
            <a:ext cx="98574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Unexecuted</a:t>
            </a:r>
            <a:endParaRPr lang="de-DE" sz="1000" dirty="0">
              <a:solidFill>
                <a:prstClr val="white"/>
              </a:solidFill>
              <a:latin typeface="Calibri" panose="020F0502020204030204"/>
            </a:endParaRPr>
          </a:p>
        </p:txBody>
      </p:sp>
      <p:sp>
        <p:nvSpPr>
          <p:cNvPr id="33" name="Rectangle: Rounded Corners 32">
            <a:extLst>
              <a:ext uri="{FF2B5EF4-FFF2-40B4-BE49-F238E27FC236}">
                <a16:creationId xmlns:a16="http://schemas.microsoft.com/office/drawing/2014/main" id="{521D8FC1-C239-4905-B80C-DA48AE013032}"/>
              </a:ext>
            </a:extLst>
          </p:cNvPr>
          <p:cNvSpPr/>
          <p:nvPr/>
        </p:nvSpPr>
        <p:spPr>
          <a:xfrm>
            <a:off x="9492466" y="5735137"/>
            <a:ext cx="98574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Completed</a:t>
            </a:r>
            <a:endParaRPr lang="de-DE" sz="1000" dirty="0">
              <a:solidFill>
                <a:prstClr val="white"/>
              </a:solidFill>
              <a:latin typeface="Calibri" panose="020F0502020204030204"/>
            </a:endParaRPr>
          </a:p>
        </p:txBody>
      </p:sp>
      <p:sp>
        <p:nvSpPr>
          <p:cNvPr id="34" name="Rectangle: Rounded Corners 33">
            <a:extLst>
              <a:ext uri="{FF2B5EF4-FFF2-40B4-BE49-F238E27FC236}">
                <a16:creationId xmlns:a16="http://schemas.microsoft.com/office/drawing/2014/main" id="{B9F5290B-F234-4344-92C4-28E1B537223B}"/>
              </a:ext>
            </a:extLst>
          </p:cNvPr>
          <p:cNvSpPr/>
          <p:nvPr/>
        </p:nvSpPr>
        <p:spPr>
          <a:xfrm>
            <a:off x="9489675" y="3910409"/>
            <a:ext cx="985748" cy="266008"/>
          </a:xfrm>
          <a:prstGeom prst="roundRect">
            <a:avLst/>
          </a:prstGeom>
          <a:solidFill>
            <a:schemeClr val="accent1">
              <a:alpha val="3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In Progress</a:t>
            </a:r>
          </a:p>
        </p:txBody>
      </p:sp>
      <p:sp>
        <p:nvSpPr>
          <p:cNvPr id="35" name="Rectangle: Rounded Corners 34">
            <a:extLst>
              <a:ext uri="{FF2B5EF4-FFF2-40B4-BE49-F238E27FC236}">
                <a16:creationId xmlns:a16="http://schemas.microsoft.com/office/drawing/2014/main" id="{E7DFCC72-C945-4080-9B82-01611E10CB00}"/>
              </a:ext>
            </a:extLst>
          </p:cNvPr>
          <p:cNvSpPr/>
          <p:nvPr/>
        </p:nvSpPr>
        <p:spPr>
          <a:xfrm>
            <a:off x="9486462" y="4806361"/>
            <a:ext cx="985748" cy="266008"/>
          </a:xfrm>
          <a:prstGeom prst="roundRect">
            <a:avLst/>
          </a:prstGeom>
          <a:solidFill>
            <a:schemeClr val="accent1">
              <a:alpha val="3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In Review</a:t>
            </a:r>
          </a:p>
        </p:txBody>
      </p:sp>
      <p:sp>
        <p:nvSpPr>
          <p:cNvPr id="36" name="Rectangle: Rounded Corners 35">
            <a:extLst>
              <a:ext uri="{FF2B5EF4-FFF2-40B4-BE49-F238E27FC236}">
                <a16:creationId xmlns:a16="http://schemas.microsoft.com/office/drawing/2014/main" id="{C2CECB6B-56E1-4356-8160-C1A9F474D815}"/>
              </a:ext>
            </a:extLst>
          </p:cNvPr>
          <p:cNvSpPr/>
          <p:nvPr/>
        </p:nvSpPr>
        <p:spPr>
          <a:xfrm>
            <a:off x="9491387" y="2816626"/>
            <a:ext cx="94255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Ready</a:t>
            </a:r>
            <a:r>
              <a:rPr lang="de-DE" sz="1000" dirty="0">
                <a:solidFill>
                  <a:prstClr val="white"/>
                </a:solidFill>
                <a:latin typeface="Calibri" panose="020F0502020204030204"/>
              </a:rPr>
              <a:t> </a:t>
            </a:r>
            <a:r>
              <a:rPr lang="de-DE" sz="1000" dirty="0" err="1">
                <a:solidFill>
                  <a:prstClr val="white"/>
                </a:solidFill>
                <a:latin typeface="Calibri" panose="020F0502020204030204"/>
              </a:rPr>
              <a:t>for</a:t>
            </a:r>
            <a:r>
              <a:rPr lang="de-DE" sz="1000" dirty="0">
                <a:solidFill>
                  <a:prstClr val="white"/>
                </a:solidFill>
                <a:latin typeface="Calibri" panose="020F0502020204030204"/>
              </a:rPr>
              <a:t> </a:t>
            </a:r>
            <a:r>
              <a:rPr lang="de-DE" sz="1000" dirty="0" err="1">
                <a:solidFill>
                  <a:prstClr val="white"/>
                </a:solidFill>
                <a:latin typeface="Calibri" panose="020F0502020204030204"/>
              </a:rPr>
              <a:t>Dev</a:t>
            </a:r>
            <a:endParaRPr lang="de-DE" sz="1000" dirty="0">
              <a:solidFill>
                <a:prstClr val="white"/>
              </a:solidFill>
              <a:latin typeface="Calibri" panose="020F0502020204030204"/>
            </a:endParaRPr>
          </a:p>
        </p:txBody>
      </p:sp>
      <p:sp>
        <p:nvSpPr>
          <p:cNvPr id="38" name="Rectangle: Rounded Corners 37">
            <a:extLst>
              <a:ext uri="{FF2B5EF4-FFF2-40B4-BE49-F238E27FC236}">
                <a16:creationId xmlns:a16="http://schemas.microsoft.com/office/drawing/2014/main" id="{03E0BF64-DA37-42BD-9A6C-E2E11565B3B4}"/>
              </a:ext>
            </a:extLst>
          </p:cNvPr>
          <p:cNvSpPr/>
          <p:nvPr/>
        </p:nvSpPr>
        <p:spPr>
          <a:xfrm>
            <a:off x="10507622" y="2816626"/>
            <a:ext cx="922233"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Obsolete</a:t>
            </a:r>
          </a:p>
        </p:txBody>
      </p:sp>
      <p:sp>
        <p:nvSpPr>
          <p:cNvPr id="44" name="Rectangle: Rounded Corners 43">
            <a:extLst>
              <a:ext uri="{FF2B5EF4-FFF2-40B4-BE49-F238E27FC236}">
                <a16:creationId xmlns:a16="http://schemas.microsoft.com/office/drawing/2014/main" id="{A40728A3-FDC7-4064-9257-B4B9C9FEE0EA}"/>
              </a:ext>
            </a:extLst>
          </p:cNvPr>
          <p:cNvSpPr/>
          <p:nvPr/>
        </p:nvSpPr>
        <p:spPr>
          <a:xfrm>
            <a:off x="3647272" y="1135328"/>
            <a:ext cx="2012146" cy="504130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de-DE" sz="1800">
              <a:solidFill>
                <a:prstClr val="white"/>
              </a:solidFill>
              <a:latin typeface="Calibri" panose="020F0502020204030204"/>
            </a:endParaRPr>
          </a:p>
        </p:txBody>
      </p:sp>
      <p:sp>
        <p:nvSpPr>
          <p:cNvPr id="45" name="Oval 44">
            <a:extLst>
              <a:ext uri="{FF2B5EF4-FFF2-40B4-BE49-F238E27FC236}">
                <a16:creationId xmlns:a16="http://schemas.microsoft.com/office/drawing/2014/main" id="{C3092F4E-8B54-4C36-8FF3-20F33FEC76C3}"/>
              </a:ext>
            </a:extLst>
          </p:cNvPr>
          <p:cNvSpPr/>
          <p:nvPr/>
        </p:nvSpPr>
        <p:spPr>
          <a:xfrm>
            <a:off x="458661" y="1811973"/>
            <a:ext cx="840029" cy="367476"/>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Create Story</a:t>
            </a:r>
          </a:p>
        </p:txBody>
      </p:sp>
      <p:cxnSp>
        <p:nvCxnSpPr>
          <p:cNvPr id="47" name="Straight Connector 46">
            <a:extLst>
              <a:ext uri="{FF2B5EF4-FFF2-40B4-BE49-F238E27FC236}">
                <a16:creationId xmlns:a16="http://schemas.microsoft.com/office/drawing/2014/main" id="{3A39126D-198C-48E3-9B89-1B2552E15D1C}"/>
              </a:ext>
            </a:extLst>
          </p:cNvPr>
          <p:cNvCxnSpPr>
            <a:cxnSpLocks/>
          </p:cNvCxnSpPr>
          <p:nvPr/>
        </p:nvCxnSpPr>
        <p:spPr>
          <a:xfrm>
            <a:off x="6140529" y="734060"/>
            <a:ext cx="0" cy="55934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1F39C98C-6ABB-4D04-82D0-26B33EB423B4}"/>
              </a:ext>
            </a:extLst>
          </p:cNvPr>
          <p:cNvSpPr txBox="1"/>
          <p:nvPr/>
        </p:nvSpPr>
        <p:spPr>
          <a:xfrm>
            <a:off x="6222313" y="734007"/>
            <a:ext cx="1584701" cy="369417"/>
          </a:xfrm>
          <a:prstGeom prst="rect">
            <a:avLst/>
          </a:prstGeom>
          <a:noFill/>
        </p:spPr>
        <p:txBody>
          <a:bodyPr wrap="square" rtlCol="0">
            <a:spAutoFit/>
          </a:bodyPr>
          <a:lstStyle/>
          <a:p>
            <a:pPr defTabSz="914583"/>
            <a:r>
              <a:rPr lang="de-DE" sz="1800" b="1" i="1" dirty="0">
                <a:solidFill>
                  <a:prstClr val="black"/>
                </a:solidFill>
                <a:latin typeface="Calibri" panose="020F0502020204030204"/>
              </a:rPr>
              <a:t>In a Test Cycle</a:t>
            </a:r>
          </a:p>
        </p:txBody>
      </p:sp>
      <p:sp>
        <p:nvSpPr>
          <p:cNvPr id="55" name="Rectangle: Rounded Corners 54">
            <a:extLst>
              <a:ext uri="{FF2B5EF4-FFF2-40B4-BE49-F238E27FC236}">
                <a16:creationId xmlns:a16="http://schemas.microsoft.com/office/drawing/2014/main" id="{005B79F5-6EF1-4672-BECE-FD169EA39150}"/>
              </a:ext>
            </a:extLst>
          </p:cNvPr>
          <p:cNvSpPr/>
          <p:nvPr/>
        </p:nvSpPr>
        <p:spPr>
          <a:xfrm>
            <a:off x="1428403" y="2903461"/>
            <a:ext cx="985748" cy="27617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Ready</a:t>
            </a:r>
            <a:r>
              <a:rPr lang="de-DE" sz="1000" dirty="0">
                <a:solidFill>
                  <a:prstClr val="white"/>
                </a:solidFill>
                <a:latin typeface="Calibri" panose="020F0502020204030204"/>
              </a:rPr>
              <a:t> </a:t>
            </a:r>
            <a:r>
              <a:rPr lang="de-DE" sz="1000" dirty="0" err="1">
                <a:solidFill>
                  <a:prstClr val="white"/>
                </a:solidFill>
                <a:latin typeface="Calibri" panose="020F0502020204030204"/>
              </a:rPr>
              <a:t>for</a:t>
            </a:r>
            <a:r>
              <a:rPr lang="de-DE" sz="1000" dirty="0">
                <a:solidFill>
                  <a:prstClr val="white"/>
                </a:solidFill>
                <a:latin typeface="Calibri" panose="020F0502020204030204"/>
              </a:rPr>
              <a:t> </a:t>
            </a:r>
            <a:r>
              <a:rPr lang="de-DE" sz="1000" dirty="0" err="1">
                <a:solidFill>
                  <a:prstClr val="white"/>
                </a:solidFill>
                <a:latin typeface="Calibri" panose="020F0502020204030204"/>
              </a:rPr>
              <a:t>Dev</a:t>
            </a:r>
            <a:endParaRPr lang="de-DE" sz="1000" dirty="0">
              <a:solidFill>
                <a:prstClr val="white"/>
              </a:solidFill>
              <a:latin typeface="Calibri" panose="020F0502020204030204"/>
            </a:endParaRPr>
          </a:p>
        </p:txBody>
      </p:sp>
      <p:sp>
        <p:nvSpPr>
          <p:cNvPr id="56" name="Rectangle: Rounded Corners 55">
            <a:extLst>
              <a:ext uri="{FF2B5EF4-FFF2-40B4-BE49-F238E27FC236}">
                <a16:creationId xmlns:a16="http://schemas.microsoft.com/office/drawing/2014/main" id="{C52D7209-7729-4555-8120-FD16A16EE52E}"/>
              </a:ext>
            </a:extLst>
          </p:cNvPr>
          <p:cNvSpPr/>
          <p:nvPr/>
        </p:nvSpPr>
        <p:spPr>
          <a:xfrm>
            <a:off x="4160471" y="1851771"/>
            <a:ext cx="985748" cy="27617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Open</a:t>
            </a:r>
          </a:p>
        </p:txBody>
      </p:sp>
      <p:sp>
        <p:nvSpPr>
          <p:cNvPr id="60" name="Oval 59">
            <a:extLst>
              <a:ext uri="{FF2B5EF4-FFF2-40B4-BE49-F238E27FC236}">
                <a16:creationId xmlns:a16="http://schemas.microsoft.com/office/drawing/2014/main" id="{B4F0F985-B79C-4D65-B681-6B6F6CF9EF1D}"/>
              </a:ext>
            </a:extLst>
          </p:cNvPr>
          <p:cNvSpPr/>
          <p:nvPr/>
        </p:nvSpPr>
        <p:spPr>
          <a:xfrm>
            <a:off x="7138260" y="2281300"/>
            <a:ext cx="985748" cy="358381"/>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Execute Test</a:t>
            </a:r>
          </a:p>
        </p:txBody>
      </p:sp>
      <p:sp>
        <p:nvSpPr>
          <p:cNvPr id="61" name="Rectangle: Rounded Corners 60">
            <a:extLst>
              <a:ext uri="{FF2B5EF4-FFF2-40B4-BE49-F238E27FC236}">
                <a16:creationId xmlns:a16="http://schemas.microsoft.com/office/drawing/2014/main" id="{C81A8263-8E3C-4568-9204-D6E6FB98BE70}"/>
              </a:ext>
            </a:extLst>
          </p:cNvPr>
          <p:cNvSpPr/>
          <p:nvPr/>
        </p:nvSpPr>
        <p:spPr>
          <a:xfrm>
            <a:off x="6709113" y="2830094"/>
            <a:ext cx="886913"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Pass</a:t>
            </a:r>
          </a:p>
        </p:txBody>
      </p:sp>
      <p:sp>
        <p:nvSpPr>
          <p:cNvPr id="62" name="Rectangle: Rounded Corners 61">
            <a:extLst>
              <a:ext uri="{FF2B5EF4-FFF2-40B4-BE49-F238E27FC236}">
                <a16:creationId xmlns:a16="http://schemas.microsoft.com/office/drawing/2014/main" id="{CE75D88B-1864-4410-ACED-6CD5763FC811}"/>
              </a:ext>
            </a:extLst>
          </p:cNvPr>
          <p:cNvSpPr/>
          <p:nvPr/>
        </p:nvSpPr>
        <p:spPr>
          <a:xfrm>
            <a:off x="7654211" y="2835649"/>
            <a:ext cx="94255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Fail / </a:t>
            </a:r>
            <a:r>
              <a:rPr lang="de-DE" sz="1000" dirty="0" err="1">
                <a:solidFill>
                  <a:prstClr val="white"/>
                </a:solidFill>
                <a:latin typeface="Calibri" panose="020F0502020204030204"/>
              </a:rPr>
              <a:t>Blocked</a:t>
            </a:r>
            <a:endParaRPr lang="de-DE" sz="1000" dirty="0">
              <a:solidFill>
                <a:prstClr val="white"/>
              </a:solidFill>
              <a:latin typeface="Calibri" panose="020F0502020204030204"/>
            </a:endParaRPr>
          </a:p>
        </p:txBody>
      </p:sp>
      <p:sp>
        <p:nvSpPr>
          <p:cNvPr id="69" name="Rectangle: Rounded Corners 68">
            <a:extLst>
              <a:ext uri="{FF2B5EF4-FFF2-40B4-BE49-F238E27FC236}">
                <a16:creationId xmlns:a16="http://schemas.microsoft.com/office/drawing/2014/main" id="{2522D2A0-8B78-4B35-80E1-28806C3D430A}"/>
              </a:ext>
            </a:extLst>
          </p:cNvPr>
          <p:cNvSpPr/>
          <p:nvPr/>
        </p:nvSpPr>
        <p:spPr>
          <a:xfrm>
            <a:off x="4156471" y="2906068"/>
            <a:ext cx="985748" cy="27617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Ready</a:t>
            </a:r>
            <a:r>
              <a:rPr lang="de-DE" sz="1000" dirty="0">
                <a:solidFill>
                  <a:prstClr val="white"/>
                </a:solidFill>
                <a:latin typeface="Calibri" panose="020F0502020204030204"/>
              </a:rPr>
              <a:t> </a:t>
            </a:r>
            <a:r>
              <a:rPr lang="de-DE" sz="1000" dirty="0" err="1">
                <a:solidFill>
                  <a:prstClr val="white"/>
                </a:solidFill>
                <a:latin typeface="Calibri" panose="020F0502020204030204"/>
              </a:rPr>
              <a:t>for</a:t>
            </a:r>
            <a:r>
              <a:rPr lang="de-DE" sz="1000" dirty="0">
                <a:solidFill>
                  <a:prstClr val="white"/>
                </a:solidFill>
                <a:latin typeface="Calibri" panose="020F0502020204030204"/>
              </a:rPr>
              <a:t> </a:t>
            </a:r>
            <a:r>
              <a:rPr lang="de-DE" sz="1000" dirty="0" err="1">
                <a:solidFill>
                  <a:prstClr val="white"/>
                </a:solidFill>
                <a:latin typeface="Calibri" panose="020F0502020204030204"/>
              </a:rPr>
              <a:t>Dev</a:t>
            </a:r>
            <a:endParaRPr lang="de-DE" sz="1000" dirty="0">
              <a:solidFill>
                <a:prstClr val="white"/>
              </a:solidFill>
              <a:latin typeface="Calibri" panose="020F0502020204030204"/>
            </a:endParaRPr>
          </a:p>
        </p:txBody>
      </p:sp>
      <p:cxnSp>
        <p:nvCxnSpPr>
          <p:cNvPr id="80" name="Straight Arrow Connector 79">
            <a:extLst>
              <a:ext uri="{FF2B5EF4-FFF2-40B4-BE49-F238E27FC236}">
                <a16:creationId xmlns:a16="http://schemas.microsoft.com/office/drawing/2014/main" id="{E5EF1F2D-0F50-4BC8-8652-AD28249E9392}"/>
              </a:ext>
            </a:extLst>
          </p:cNvPr>
          <p:cNvCxnSpPr>
            <a:cxnSpLocks/>
            <a:endCxn id="55" idx="0"/>
          </p:cNvCxnSpPr>
          <p:nvPr/>
        </p:nvCxnSpPr>
        <p:spPr>
          <a:xfrm>
            <a:off x="1921277" y="1870958"/>
            <a:ext cx="0" cy="1032504"/>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394E1FA3-F108-4883-9860-D5181A937795}"/>
              </a:ext>
            </a:extLst>
          </p:cNvPr>
          <p:cNvCxnSpPr>
            <a:cxnSpLocks/>
          </p:cNvCxnSpPr>
          <p:nvPr/>
        </p:nvCxnSpPr>
        <p:spPr>
          <a:xfrm>
            <a:off x="1288749" y="1995711"/>
            <a:ext cx="138818"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16635164-621F-4BAB-977C-1B801E14426D}"/>
              </a:ext>
            </a:extLst>
          </p:cNvPr>
          <p:cNvCxnSpPr>
            <a:cxnSpLocks/>
            <a:stCxn id="55" idx="3"/>
            <a:endCxn id="56" idx="1"/>
          </p:cNvCxnSpPr>
          <p:nvPr/>
        </p:nvCxnSpPr>
        <p:spPr>
          <a:xfrm flipV="1">
            <a:off x="2414151" y="1989856"/>
            <a:ext cx="1746320" cy="105169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70" name="Oval 69">
            <a:extLst>
              <a:ext uri="{FF2B5EF4-FFF2-40B4-BE49-F238E27FC236}">
                <a16:creationId xmlns:a16="http://schemas.microsoft.com/office/drawing/2014/main" id="{82E8FD0A-AB57-4DAA-8194-B00B128E447F}"/>
              </a:ext>
            </a:extLst>
          </p:cNvPr>
          <p:cNvSpPr/>
          <p:nvPr/>
        </p:nvSpPr>
        <p:spPr>
          <a:xfrm>
            <a:off x="2742448" y="2295826"/>
            <a:ext cx="1051280" cy="620413"/>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Create Test Case</a:t>
            </a:r>
          </a:p>
        </p:txBody>
      </p:sp>
      <p:cxnSp>
        <p:nvCxnSpPr>
          <p:cNvPr id="92" name="Straight Arrow Connector 91">
            <a:extLst>
              <a:ext uri="{FF2B5EF4-FFF2-40B4-BE49-F238E27FC236}">
                <a16:creationId xmlns:a16="http://schemas.microsoft.com/office/drawing/2014/main" id="{AE2DD3F8-73F6-4D6C-B0EA-BE050132DBD2}"/>
              </a:ext>
            </a:extLst>
          </p:cNvPr>
          <p:cNvCxnSpPr>
            <a:cxnSpLocks/>
            <a:stCxn id="56" idx="2"/>
            <a:endCxn id="69" idx="0"/>
          </p:cNvCxnSpPr>
          <p:nvPr/>
        </p:nvCxnSpPr>
        <p:spPr>
          <a:xfrm flipH="1">
            <a:off x="4649346" y="2127941"/>
            <a:ext cx="4000" cy="778127"/>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12AC787B-35F4-4EE8-A9EE-4A1F0E1C3AF2}"/>
              </a:ext>
            </a:extLst>
          </p:cNvPr>
          <p:cNvCxnSpPr>
            <a:cxnSpLocks/>
            <a:endCxn id="32" idx="1"/>
          </p:cNvCxnSpPr>
          <p:nvPr/>
        </p:nvCxnSpPr>
        <p:spPr>
          <a:xfrm flipV="1">
            <a:off x="5159355" y="1976279"/>
            <a:ext cx="1980387" cy="1065267"/>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68" name="Oval 67">
            <a:extLst>
              <a:ext uri="{FF2B5EF4-FFF2-40B4-BE49-F238E27FC236}">
                <a16:creationId xmlns:a16="http://schemas.microsoft.com/office/drawing/2014/main" id="{7BDF20BB-5B6C-4816-B1DD-CC3FE0F58370}"/>
              </a:ext>
            </a:extLst>
          </p:cNvPr>
          <p:cNvSpPr/>
          <p:nvPr/>
        </p:nvSpPr>
        <p:spPr>
          <a:xfrm>
            <a:off x="5604319" y="2311382"/>
            <a:ext cx="1051280" cy="620413"/>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Create Test </a:t>
            </a:r>
            <a:r>
              <a:rPr lang="de-DE" sz="1000" dirty="0" err="1">
                <a:solidFill>
                  <a:prstClr val="white"/>
                </a:solidFill>
                <a:latin typeface="Calibri" panose="020F0502020204030204"/>
              </a:rPr>
              <a:t>Execution</a:t>
            </a:r>
            <a:endParaRPr lang="de-DE" sz="1000" dirty="0">
              <a:solidFill>
                <a:prstClr val="white"/>
              </a:solidFill>
              <a:latin typeface="Calibri" panose="020F0502020204030204"/>
            </a:endParaRPr>
          </a:p>
        </p:txBody>
      </p:sp>
      <p:cxnSp>
        <p:nvCxnSpPr>
          <p:cNvPr id="98" name="Straight Arrow Connector 97">
            <a:extLst>
              <a:ext uri="{FF2B5EF4-FFF2-40B4-BE49-F238E27FC236}">
                <a16:creationId xmlns:a16="http://schemas.microsoft.com/office/drawing/2014/main" id="{C091B4A0-2D81-43E3-82F2-580B13102AC7}"/>
              </a:ext>
            </a:extLst>
          </p:cNvPr>
          <p:cNvCxnSpPr>
            <a:cxnSpLocks/>
            <a:stCxn id="32" idx="2"/>
            <a:endCxn id="60" idx="0"/>
          </p:cNvCxnSpPr>
          <p:nvPr/>
        </p:nvCxnSpPr>
        <p:spPr>
          <a:xfrm flipH="1">
            <a:off x="7631135" y="2109284"/>
            <a:ext cx="1481" cy="172017"/>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25EB1DA0-EA6C-4835-B08E-7CB196AA8B37}"/>
              </a:ext>
            </a:extLst>
          </p:cNvPr>
          <p:cNvCxnSpPr>
            <a:cxnSpLocks/>
            <a:stCxn id="60" idx="4"/>
            <a:endCxn id="62" idx="0"/>
          </p:cNvCxnSpPr>
          <p:nvPr/>
        </p:nvCxnSpPr>
        <p:spPr>
          <a:xfrm>
            <a:off x="7631135" y="2639682"/>
            <a:ext cx="494355" cy="195968"/>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CE219AD6-E26E-4D7D-9466-A6BF2AD389F8}"/>
              </a:ext>
            </a:extLst>
          </p:cNvPr>
          <p:cNvCxnSpPr>
            <a:cxnSpLocks/>
            <a:stCxn id="60" idx="4"/>
            <a:endCxn id="61" idx="0"/>
          </p:cNvCxnSpPr>
          <p:nvPr/>
        </p:nvCxnSpPr>
        <p:spPr>
          <a:xfrm flipH="1">
            <a:off x="7152570" y="2639682"/>
            <a:ext cx="478565" cy="190413"/>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FF0A958F-2D03-4939-87AE-40601FB3C78C}"/>
              </a:ext>
            </a:extLst>
          </p:cNvPr>
          <p:cNvCxnSpPr>
            <a:cxnSpLocks/>
            <a:endCxn id="24" idx="1"/>
          </p:cNvCxnSpPr>
          <p:nvPr/>
        </p:nvCxnSpPr>
        <p:spPr>
          <a:xfrm flipV="1">
            <a:off x="8596769" y="1965888"/>
            <a:ext cx="1336073" cy="92971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76496A1D-03B0-423F-9FCA-98292CC69F73}"/>
              </a:ext>
            </a:extLst>
          </p:cNvPr>
          <p:cNvSpPr/>
          <p:nvPr/>
        </p:nvSpPr>
        <p:spPr>
          <a:xfrm>
            <a:off x="8808400" y="2292152"/>
            <a:ext cx="799337" cy="362369"/>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Create Bug(s)</a:t>
            </a:r>
          </a:p>
        </p:txBody>
      </p:sp>
      <p:cxnSp>
        <p:nvCxnSpPr>
          <p:cNvPr id="107" name="Straight Arrow Connector 106">
            <a:extLst>
              <a:ext uri="{FF2B5EF4-FFF2-40B4-BE49-F238E27FC236}">
                <a16:creationId xmlns:a16="http://schemas.microsoft.com/office/drawing/2014/main" id="{75477A42-33C8-4285-8609-A6A5229C66EA}"/>
              </a:ext>
            </a:extLst>
          </p:cNvPr>
          <p:cNvCxnSpPr>
            <a:cxnSpLocks/>
            <a:stCxn id="24" idx="2"/>
            <a:endCxn id="25" idx="0"/>
          </p:cNvCxnSpPr>
          <p:nvPr/>
        </p:nvCxnSpPr>
        <p:spPr>
          <a:xfrm>
            <a:off x="10425716" y="2098891"/>
            <a:ext cx="0" cy="151792"/>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DF6D165-41B9-47D5-B8A2-6465C1ABB59D}"/>
              </a:ext>
            </a:extLst>
          </p:cNvPr>
          <p:cNvCxnSpPr>
            <a:cxnSpLocks/>
            <a:stCxn id="25" idx="4"/>
            <a:endCxn id="38" idx="0"/>
          </p:cNvCxnSpPr>
          <p:nvPr/>
        </p:nvCxnSpPr>
        <p:spPr>
          <a:xfrm>
            <a:off x="10425716" y="2608837"/>
            <a:ext cx="543023" cy="207789"/>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9C5BC8F8-8D26-44D8-AF14-146D763FF4E3}"/>
              </a:ext>
            </a:extLst>
          </p:cNvPr>
          <p:cNvCxnSpPr>
            <a:cxnSpLocks/>
            <a:stCxn id="25" idx="4"/>
            <a:endCxn id="36" idx="0"/>
          </p:cNvCxnSpPr>
          <p:nvPr/>
        </p:nvCxnSpPr>
        <p:spPr>
          <a:xfrm flipH="1">
            <a:off x="9962666" y="2608837"/>
            <a:ext cx="463050" cy="207789"/>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891AC348-3E5D-4818-A16F-594C2DB90342}"/>
              </a:ext>
            </a:extLst>
          </p:cNvPr>
          <p:cNvCxnSpPr>
            <a:cxnSpLocks/>
          </p:cNvCxnSpPr>
          <p:nvPr/>
        </p:nvCxnSpPr>
        <p:spPr>
          <a:xfrm>
            <a:off x="9962666" y="3062751"/>
            <a:ext cx="0" cy="847658"/>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085440BE-A101-468C-BB3C-A4DEEFFEFC68}"/>
              </a:ext>
            </a:extLst>
          </p:cNvPr>
          <p:cNvCxnSpPr>
            <a:cxnSpLocks/>
          </p:cNvCxnSpPr>
          <p:nvPr/>
        </p:nvCxnSpPr>
        <p:spPr>
          <a:xfrm flipH="1">
            <a:off x="9959453" y="4176417"/>
            <a:ext cx="3213" cy="629945"/>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7F07455E-0736-43DE-908D-5C8A22EA3433}"/>
              </a:ext>
            </a:extLst>
          </p:cNvPr>
          <p:cNvSpPr/>
          <p:nvPr/>
        </p:nvSpPr>
        <p:spPr>
          <a:xfrm>
            <a:off x="9489067" y="4330973"/>
            <a:ext cx="985748"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lumMod val="75000"/>
                  </a:prstClr>
                </a:solidFill>
                <a:latin typeface="Calibri" panose="020F0502020204030204"/>
              </a:rPr>
              <a:t>Fix Bug</a:t>
            </a:r>
          </a:p>
        </p:txBody>
      </p:sp>
      <p:sp>
        <p:nvSpPr>
          <p:cNvPr id="42" name="Oval 41">
            <a:extLst>
              <a:ext uri="{FF2B5EF4-FFF2-40B4-BE49-F238E27FC236}">
                <a16:creationId xmlns:a16="http://schemas.microsoft.com/office/drawing/2014/main" id="{345A3217-388D-4156-9440-EA765AC0ABFC}"/>
              </a:ext>
            </a:extLst>
          </p:cNvPr>
          <p:cNvSpPr/>
          <p:nvPr/>
        </p:nvSpPr>
        <p:spPr>
          <a:xfrm>
            <a:off x="9479733" y="3348874"/>
            <a:ext cx="998064"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err="1">
                <a:solidFill>
                  <a:prstClr val="white">
                    <a:lumMod val="75000"/>
                  </a:prstClr>
                </a:solidFill>
                <a:latin typeface="Calibri" panose="020F0502020204030204"/>
              </a:rPr>
              <a:t>Assign</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to</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developer</a:t>
            </a:r>
            <a:endParaRPr lang="de-DE" sz="1000" dirty="0">
              <a:solidFill>
                <a:prstClr val="white">
                  <a:lumMod val="75000"/>
                </a:prstClr>
              </a:solidFill>
              <a:latin typeface="Calibri" panose="020F0502020204030204"/>
            </a:endParaRPr>
          </a:p>
        </p:txBody>
      </p:sp>
      <p:sp>
        <p:nvSpPr>
          <p:cNvPr id="21" name="Oval 20">
            <a:extLst>
              <a:ext uri="{FF2B5EF4-FFF2-40B4-BE49-F238E27FC236}">
                <a16:creationId xmlns:a16="http://schemas.microsoft.com/office/drawing/2014/main" id="{E8733742-C66D-4576-82EE-82FE905B5089}"/>
              </a:ext>
            </a:extLst>
          </p:cNvPr>
          <p:cNvSpPr/>
          <p:nvPr/>
        </p:nvSpPr>
        <p:spPr>
          <a:xfrm>
            <a:off x="1386862" y="2296837"/>
            <a:ext cx="1086101" cy="428327"/>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Add Story  </a:t>
            </a:r>
            <a:r>
              <a:rPr lang="de-DE" sz="1000" dirty="0" err="1">
                <a:solidFill>
                  <a:prstClr val="white"/>
                </a:solidFill>
                <a:latin typeface="Calibri" panose="020F0502020204030204"/>
              </a:rPr>
              <a:t>to</a:t>
            </a:r>
            <a:r>
              <a:rPr lang="de-DE" sz="1000" dirty="0">
                <a:solidFill>
                  <a:prstClr val="white"/>
                </a:solidFill>
                <a:latin typeface="Calibri" panose="020F0502020204030204"/>
              </a:rPr>
              <a:t> Sprint</a:t>
            </a:r>
          </a:p>
        </p:txBody>
      </p:sp>
      <p:sp>
        <p:nvSpPr>
          <p:cNvPr id="67" name="Oval 66">
            <a:extLst>
              <a:ext uri="{FF2B5EF4-FFF2-40B4-BE49-F238E27FC236}">
                <a16:creationId xmlns:a16="http://schemas.microsoft.com/office/drawing/2014/main" id="{555D3B3C-2D75-4942-A7AB-4FD894E53637}"/>
              </a:ext>
            </a:extLst>
          </p:cNvPr>
          <p:cNvSpPr/>
          <p:nvPr/>
        </p:nvSpPr>
        <p:spPr>
          <a:xfrm>
            <a:off x="4102046" y="2304987"/>
            <a:ext cx="1086101" cy="428327"/>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Review Test </a:t>
            </a:r>
            <a:r>
              <a:rPr lang="de-DE" sz="1000" dirty="0" err="1">
                <a:solidFill>
                  <a:prstClr val="white"/>
                </a:solidFill>
                <a:latin typeface="Calibri" panose="020F0502020204030204"/>
              </a:rPr>
              <a:t>case</a:t>
            </a:r>
            <a:endParaRPr lang="de-DE" sz="1000" dirty="0">
              <a:solidFill>
                <a:prstClr val="white"/>
              </a:solidFill>
              <a:latin typeface="Calibri" panose="020F0502020204030204"/>
            </a:endParaRPr>
          </a:p>
        </p:txBody>
      </p:sp>
      <p:cxnSp>
        <p:nvCxnSpPr>
          <p:cNvPr id="137" name="Straight Arrow Connector 136">
            <a:extLst>
              <a:ext uri="{FF2B5EF4-FFF2-40B4-BE49-F238E27FC236}">
                <a16:creationId xmlns:a16="http://schemas.microsoft.com/office/drawing/2014/main" id="{F715C1FE-EE08-4D29-AD8F-11D5A8D7063D}"/>
              </a:ext>
            </a:extLst>
          </p:cNvPr>
          <p:cNvCxnSpPr>
            <a:cxnSpLocks/>
          </p:cNvCxnSpPr>
          <p:nvPr/>
        </p:nvCxnSpPr>
        <p:spPr>
          <a:xfrm>
            <a:off x="9959454" y="5072370"/>
            <a:ext cx="6004" cy="662768"/>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C20A45F4-8C32-4C70-AA3F-04DFFD20121A}"/>
              </a:ext>
            </a:extLst>
          </p:cNvPr>
          <p:cNvSpPr/>
          <p:nvPr/>
        </p:nvSpPr>
        <p:spPr>
          <a:xfrm>
            <a:off x="9501991" y="5228842"/>
            <a:ext cx="985748"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lumMod val="75000"/>
                  </a:prstClr>
                </a:solidFill>
                <a:latin typeface="Calibri" panose="020F0502020204030204"/>
              </a:rPr>
              <a:t>Review  </a:t>
            </a:r>
            <a:r>
              <a:rPr lang="de-DE" sz="1000" dirty="0" err="1">
                <a:solidFill>
                  <a:prstClr val="white">
                    <a:lumMod val="75000"/>
                  </a:prstClr>
                </a:solidFill>
                <a:latin typeface="Calibri" panose="020F0502020204030204"/>
              </a:rPr>
              <a:t>the</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code</a:t>
            </a:r>
            <a:endParaRPr lang="de-DE" sz="1000" dirty="0">
              <a:solidFill>
                <a:prstClr val="white">
                  <a:lumMod val="75000"/>
                </a:prstClr>
              </a:solidFill>
              <a:latin typeface="Calibri" panose="020F0502020204030204"/>
            </a:endParaRPr>
          </a:p>
        </p:txBody>
      </p:sp>
      <p:cxnSp>
        <p:nvCxnSpPr>
          <p:cNvPr id="155" name="Straight Arrow Connector 154">
            <a:extLst>
              <a:ext uri="{FF2B5EF4-FFF2-40B4-BE49-F238E27FC236}">
                <a16:creationId xmlns:a16="http://schemas.microsoft.com/office/drawing/2014/main" id="{4D49AAE7-0CA7-4872-86BE-F6CB38502774}"/>
              </a:ext>
            </a:extLst>
          </p:cNvPr>
          <p:cNvCxnSpPr>
            <a:cxnSpLocks/>
            <a:stCxn id="39" idx="0"/>
            <a:endCxn id="61" idx="2"/>
          </p:cNvCxnSpPr>
          <p:nvPr/>
        </p:nvCxnSpPr>
        <p:spPr>
          <a:xfrm flipH="1" flipV="1">
            <a:off x="7152570" y="3096102"/>
            <a:ext cx="483235" cy="288342"/>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C7F07158-4677-4C15-AB6C-071E9AA71BAD}"/>
              </a:ext>
            </a:extLst>
          </p:cNvPr>
          <p:cNvCxnSpPr>
            <a:cxnSpLocks/>
            <a:stCxn id="39" idx="0"/>
            <a:endCxn id="62" idx="2"/>
          </p:cNvCxnSpPr>
          <p:nvPr/>
        </p:nvCxnSpPr>
        <p:spPr>
          <a:xfrm flipV="1">
            <a:off x="7635805" y="3101658"/>
            <a:ext cx="489685" cy="28278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FD6CA9AF-678A-4DD3-BCFA-596899C13187}"/>
              </a:ext>
            </a:extLst>
          </p:cNvPr>
          <p:cNvSpPr/>
          <p:nvPr/>
        </p:nvSpPr>
        <p:spPr>
          <a:xfrm>
            <a:off x="7187841" y="3384444"/>
            <a:ext cx="895928" cy="349792"/>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err="1">
                <a:solidFill>
                  <a:prstClr val="white"/>
                </a:solidFill>
                <a:latin typeface="Calibri" panose="020F0502020204030204"/>
              </a:rPr>
              <a:t>Retest</a:t>
            </a:r>
            <a:endParaRPr lang="de-DE" sz="1000" dirty="0">
              <a:solidFill>
                <a:prstClr val="white"/>
              </a:solidFill>
              <a:latin typeface="Calibri" panose="020F0502020204030204"/>
            </a:endParaRPr>
          </a:p>
        </p:txBody>
      </p:sp>
      <p:sp>
        <p:nvSpPr>
          <p:cNvPr id="63" name="Rectangle: Rounded Corners 62">
            <a:extLst>
              <a:ext uri="{FF2B5EF4-FFF2-40B4-BE49-F238E27FC236}">
                <a16:creationId xmlns:a16="http://schemas.microsoft.com/office/drawing/2014/main" id="{1C72CD29-C475-4396-8F51-DACDD8A791B0}"/>
              </a:ext>
            </a:extLst>
          </p:cNvPr>
          <p:cNvSpPr/>
          <p:nvPr/>
        </p:nvSpPr>
        <p:spPr>
          <a:xfrm>
            <a:off x="1437038" y="5739695"/>
            <a:ext cx="98574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Completed</a:t>
            </a:r>
            <a:endParaRPr lang="de-DE" sz="1000" dirty="0">
              <a:solidFill>
                <a:prstClr val="white"/>
              </a:solidFill>
              <a:latin typeface="Calibri" panose="020F0502020204030204"/>
            </a:endParaRPr>
          </a:p>
        </p:txBody>
      </p:sp>
      <p:sp>
        <p:nvSpPr>
          <p:cNvPr id="64" name="Rectangle: Rounded Corners 63">
            <a:extLst>
              <a:ext uri="{FF2B5EF4-FFF2-40B4-BE49-F238E27FC236}">
                <a16:creationId xmlns:a16="http://schemas.microsoft.com/office/drawing/2014/main" id="{807E6FAA-1B25-4E48-B93D-06400B99C551}"/>
              </a:ext>
            </a:extLst>
          </p:cNvPr>
          <p:cNvSpPr/>
          <p:nvPr/>
        </p:nvSpPr>
        <p:spPr>
          <a:xfrm>
            <a:off x="1447202" y="3906400"/>
            <a:ext cx="985748" cy="266008"/>
          </a:xfrm>
          <a:prstGeom prst="roundRect">
            <a:avLst/>
          </a:prstGeom>
          <a:solidFill>
            <a:schemeClr val="accent1">
              <a:alpha val="3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In Progress</a:t>
            </a:r>
          </a:p>
        </p:txBody>
      </p:sp>
      <p:sp>
        <p:nvSpPr>
          <p:cNvPr id="66" name="Rectangle: Rounded Corners 65">
            <a:extLst>
              <a:ext uri="{FF2B5EF4-FFF2-40B4-BE49-F238E27FC236}">
                <a16:creationId xmlns:a16="http://schemas.microsoft.com/office/drawing/2014/main" id="{7299F991-7011-470E-9FC6-6770FDECAE13}"/>
              </a:ext>
            </a:extLst>
          </p:cNvPr>
          <p:cNvSpPr/>
          <p:nvPr/>
        </p:nvSpPr>
        <p:spPr>
          <a:xfrm>
            <a:off x="1447202" y="4820528"/>
            <a:ext cx="985748" cy="266008"/>
          </a:xfrm>
          <a:prstGeom prst="roundRect">
            <a:avLst/>
          </a:prstGeom>
          <a:solidFill>
            <a:schemeClr val="accent1">
              <a:alpha val="3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In Review</a:t>
            </a:r>
          </a:p>
        </p:txBody>
      </p:sp>
      <p:cxnSp>
        <p:nvCxnSpPr>
          <p:cNvPr id="71" name="Straight Arrow Connector 70">
            <a:extLst>
              <a:ext uri="{FF2B5EF4-FFF2-40B4-BE49-F238E27FC236}">
                <a16:creationId xmlns:a16="http://schemas.microsoft.com/office/drawing/2014/main" id="{44C86222-130F-476E-9F01-32B1D78B5ABB}"/>
              </a:ext>
            </a:extLst>
          </p:cNvPr>
          <p:cNvCxnSpPr>
            <a:cxnSpLocks/>
          </p:cNvCxnSpPr>
          <p:nvPr/>
        </p:nvCxnSpPr>
        <p:spPr>
          <a:xfrm>
            <a:off x="1920194" y="2939446"/>
            <a:ext cx="0" cy="966954"/>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8DE758D9-50F3-439D-9FF5-B754F5048928}"/>
              </a:ext>
            </a:extLst>
          </p:cNvPr>
          <p:cNvCxnSpPr>
            <a:cxnSpLocks/>
          </p:cNvCxnSpPr>
          <p:nvPr/>
        </p:nvCxnSpPr>
        <p:spPr>
          <a:xfrm>
            <a:off x="1920194" y="4172408"/>
            <a:ext cx="0" cy="648120"/>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0BDA52FE-0A54-411E-A32B-46B47F148479}"/>
              </a:ext>
            </a:extLst>
          </p:cNvPr>
          <p:cNvSpPr/>
          <p:nvPr/>
        </p:nvSpPr>
        <p:spPr>
          <a:xfrm>
            <a:off x="1449883" y="4299459"/>
            <a:ext cx="985748"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err="1">
                <a:solidFill>
                  <a:prstClr val="white">
                    <a:lumMod val="75000"/>
                  </a:prstClr>
                </a:solidFill>
                <a:latin typeface="Calibri" panose="020F0502020204030204"/>
              </a:rPr>
              <a:t>Develop</a:t>
            </a:r>
            <a:r>
              <a:rPr lang="de-DE" sz="1000" dirty="0">
                <a:solidFill>
                  <a:prstClr val="white">
                    <a:lumMod val="75000"/>
                  </a:prstClr>
                </a:solidFill>
                <a:latin typeface="Calibri" panose="020F0502020204030204"/>
              </a:rPr>
              <a:t> Code</a:t>
            </a:r>
          </a:p>
        </p:txBody>
      </p:sp>
      <p:sp>
        <p:nvSpPr>
          <p:cNvPr id="75" name="Oval 74">
            <a:extLst>
              <a:ext uri="{FF2B5EF4-FFF2-40B4-BE49-F238E27FC236}">
                <a16:creationId xmlns:a16="http://schemas.microsoft.com/office/drawing/2014/main" id="{43D560B9-0DDC-47A6-86DD-4E2685D963FD}"/>
              </a:ext>
            </a:extLst>
          </p:cNvPr>
          <p:cNvSpPr/>
          <p:nvPr/>
        </p:nvSpPr>
        <p:spPr>
          <a:xfrm>
            <a:off x="1430532" y="3390380"/>
            <a:ext cx="1022548"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err="1">
                <a:solidFill>
                  <a:prstClr val="white">
                    <a:lumMod val="75000"/>
                  </a:prstClr>
                </a:solidFill>
                <a:latin typeface="Calibri" panose="020F0502020204030204"/>
              </a:rPr>
              <a:t>Assign</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to</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developer</a:t>
            </a:r>
            <a:endParaRPr lang="de-DE" sz="1000" dirty="0">
              <a:solidFill>
                <a:prstClr val="white">
                  <a:lumMod val="75000"/>
                </a:prstClr>
              </a:solidFill>
              <a:latin typeface="Calibri" panose="020F0502020204030204"/>
            </a:endParaRPr>
          </a:p>
        </p:txBody>
      </p:sp>
      <p:cxnSp>
        <p:nvCxnSpPr>
          <p:cNvPr id="76" name="Straight Arrow Connector 75">
            <a:extLst>
              <a:ext uri="{FF2B5EF4-FFF2-40B4-BE49-F238E27FC236}">
                <a16:creationId xmlns:a16="http://schemas.microsoft.com/office/drawing/2014/main" id="{7816082D-8800-47F2-B6EA-80441AC61C02}"/>
              </a:ext>
            </a:extLst>
          </p:cNvPr>
          <p:cNvCxnSpPr>
            <a:cxnSpLocks/>
          </p:cNvCxnSpPr>
          <p:nvPr/>
        </p:nvCxnSpPr>
        <p:spPr>
          <a:xfrm flipH="1">
            <a:off x="1910030" y="5086536"/>
            <a:ext cx="10164" cy="653160"/>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sp>
        <p:nvSpPr>
          <p:cNvPr id="77" name="Oval 76">
            <a:extLst>
              <a:ext uri="{FF2B5EF4-FFF2-40B4-BE49-F238E27FC236}">
                <a16:creationId xmlns:a16="http://schemas.microsoft.com/office/drawing/2014/main" id="{8DB3B623-C70C-43EC-B813-7F8B5D2B9D82}"/>
              </a:ext>
            </a:extLst>
          </p:cNvPr>
          <p:cNvSpPr/>
          <p:nvPr/>
        </p:nvSpPr>
        <p:spPr>
          <a:xfrm>
            <a:off x="1437621" y="5202082"/>
            <a:ext cx="985748"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lumMod val="75000"/>
                  </a:prstClr>
                </a:solidFill>
                <a:latin typeface="Calibri" panose="020F0502020204030204"/>
              </a:rPr>
              <a:t>Review </a:t>
            </a:r>
            <a:r>
              <a:rPr lang="de-DE" sz="1000" dirty="0" err="1">
                <a:solidFill>
                  <a:prstClr val="white">
                    <a:lumMod val="75000"/>
                  </a:prstClr>
                </a:solidFill>
                <a:latin typeface="Calibri" panose="020F0502020204030204"/>
              </a:rPr>
              <a:t>the</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code</a:t>
            </a:r>
            <a:endParaRPr lang="de-DE" sz="1000" dirty="0">
              <a:solidFill>
                <a:prstClr val="white">
                  <a:lumMod val="75000"/>
                </a:prstClr>
              </a:solidFill>
              <a:latin typeface="Calibri" panose="020F0502020204030204"/>
            </a:endParaRPr>
          </a:p>
        </p:txBody>
      </p:sp>
      <p:sp>
        <p:nvSpPr>
          <p:cNvPr id="19" name="Rectangle: Rounded Corners 18">
            <a:extLst>
              <a:ext uri="{FF2B5EF4-FFF2-40B4-BE49-F238E27FC236}">
                <a16:creationId xmlns:a16="http://schemas.microsoft.com/office/drawing/2014/main" id="{1C122693-A632-4526-95C3-8619D1F41CED}"/>
              </a:ext>
            </a:extLst>
          </p:cNvPr>
          <p:cNvSpPr/>
          <p:nvPr/>
        </p:nvSpPr>
        <p:spPr>
          <a:xfrm>
            <a:off x="1437508" y="1857626"/>
            <a:ext cx="985748" cy="27617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Open</a:t>
            </a:r>
          </a:p>
        </p:txBody>
      </p:sp>
      <p:sp>
        <p:nvSpPr>
          <p:cNvPr id="83" name="TextBox 82">
            <a:extLst>
              <a:ext uri="{FF2B5EF4-FFF2-40B4-BE49-F238E27FC236}">
                <a16:creationId xmlns:a16="http://schemas.microsoft.com/office/drawing/2014/main" id="{A9B48961-4014-4C73-94B9-EF81ACC04196}"/>
              </a:ext>
            </a:extLst>
          </p:cNvPr>
          <p:cNvSpPr txBox="1"/>
          <p:nvPr/>
        </p:nvSpPr>
        <p:spPr>
          <a:xfrm>
            <a:off x="2006121" y="6384418"/>
            <a:ext cx="8229778" cy="2923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defTabSz="914583"/>
            <a:r>
              <a:rPr lang="de-DE" sz="1300" b="1" i="1" dirty="0">
                <a:solidFill>
                  <a:prstClr val="white"/>
                </a:solidFill>
                <a:latin typeface="Calibri" panose="020F0502020204030204"/>
              </a:rPr>
              <a:t>Note: </a:t>
            </a:r>
            <a:r>
              <a:rPr lang="de-DE" sz="1300" i="1" dirty="0">
                <a:solidFill>
                  <a:prstClr val="white"/>
                </a:solidFill>
                <a:latin typeface="Calibri" panose="020F0502020204030204"/>
              </a:rPr>
              <a:t>The „</a:t>
            </a:r>
            <a:r>
              <a:rPr lang="de-DE" sz="1300" i="1" dirty="0" err="1">
                <a:solidFill>
                  <a:prstClr val="white"/>
                </a:solidFill>
                <a:latin typeface="Calibri" panose="020F0502020204030204"/>
              </a:rPr>
              <a:t>faded</a:t>
            </a:r>
            <a:r>
              <a:rPr lang="de-DE" sz="1300" i="1" dirty="0">
                <a:solidFill>
                  <a:prstClr val="white"/>
                </a:solidFill>
                <a:latin typeface="Calibri" panose="020F0502020204030204"/>
              </a:rPr>
              <a:t> out“ </a:t>
            </a:r>
            <a:r>
              <a:rPr lang="de-DE" sz="1300" i="1" dirty="0" err="1">
                <a:solidFill>
                  <a:prstClr val="white"/>
                </a:solidFill>
                <a:latin typeface="Calibri" panose="020F0502020204030204"/>
              </a:rPr>
              <a:t>steps</a:t>
            </a:r>
            <a:r>
              <a:rPr lang="de-DE" sz="1300" i="1" dirty="0">
                <a:solidFill>
                  <a:prstClr val="white"/>
                </a:solidFill>
                <a:latin typeface="Calibri" panose="020F0502020204030204"/>
              </a:rPr>
              <a:t> and </a:t>
            </a:r>
            <a:r>
              <a:rPr lang="de-DE" sz="1300" i="1" dirty="0" err="1">
                <a:solidFill>
                  <a:prstClr val="white"/>
                </a:solidFill>
                <a:latin typeface="Calibri" panose="020F0502020204030204"/>
              </a:rPr>
              <a:t>processes</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are</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indirectly</a:t>
            </a:r>
            <a:r>
              <a:rPr lang="de-DE" sz="1300" i="1" dirty="0">
                <a:solidFill>
                  <a:prstClr val="white"/>
                </a:solidFill>
                <a:latin typeface="Calibri" panose="020F0502020204030204"/>
              </a:rPr>
              <a:t> relevant </a:t>
            </a:r>
            <a:r>
              <a:rPr lang="de-DE" sz="1300" i="1" dirty="0" err="1">
                <a:solidFill>
                  <a:prstClr val="white"/>
                </a:solidFill>
                <a:latin typeface="Calibri" panose="020F0502020204030204"/>
              </a:rPr>
              <a:t>to</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testing</a:t>
            </a:r>
            <a:r>
              <a:rPr lang="de-DE" sz="1300" i="1" dirty="0">
                <a:solidFill>
                  <a:prstClr val="white"/>
                </a:solidFill>
                <a:latin typeface="Calibri" panose="020F0502020204030204"/>
              </a:rPr>
              <a:t> and </a:t>
            </a:r>
            <a:r>
              <a:rPr lang="de-DE" sz="1300" i="1" dirty="0" err="1">
                <a:solidFill>
                  <a:prstClr val="white"/>
                </a:solidFill>
                <a:latin typeface="Calibri" panose="020F0502020204030204"/>
              </a:rPr>
              <a:t>are</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for</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information</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only</a:t>
            </a:r>
            <a:r>
              <a:rPr lang="de-DE" sz="1300" i="1" dirty="0">
                <a:solidFill>
                  <a:prstClr val="white"/>
                </a:solidFill>
                <a:latin typeface="Calibri" panose="020F0502020204030204"/>
              </a:rPr>
              <a:t>.</a:t>
            </a:r>
          </a:p>
        </p:txBody>
      </p:sp>
      <p:cxnSp>
        <p:nvCxnSpPr>
          <p:cNvPr id="106" name="Connector: Elbow 105">
            <a:extLst>
              <a:ext uri="{FF2B5EF4-FFF2-40B4-BE49-F238E27FC236}">
                <a16:creationId xmlns:a16="http://schemas.microsoft.com/office/drawing/2014/main" id="{F6756ACB-26C3-4A04-94F3-6D5BFC33D37B}"/>
              </a:ext>
            </a:extLst>
          </p:cNvPr>
          <p:cNvCxnSpPr>
            <a:cxnSpLocks/>
            <a:endCxn id="39" idx="6"/>
          </p:cNvCxnSpPr>
          <p:nvPr/>
        </p:nvCxnSpPr>
        <p:spPr>
          <a:xfrm rot="5400000">
            <a:off x="7969473" y="3210397"/>
            <a:ext cx="463238" cy="234646"/>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604E1676-2E56-4DA3-90D3-00B68F0D61B5}"/>
              </a:ext>
            </a:extLst>
          </p:cNvPr>
          <p:cNvCxnSpPr>
            <a:cxnSpLocks/>
            <a:stCxn id="33" idx="1"/>
            <a:endCxn id="62" idx="3"/>
          </p:cNvCxnSpPr>
          <p:nvPr/>
        </p:nvCxnSpPr>
        <p:spPr>
          <a:xfrm rot="10800000">
            <a:off x="8596769" y="2968655"/>
            <a:ext cx="895697" cy="2899488"/>
          </a:xfrm>
          <a:prstGeom prst="bentConnector3">
            <a:avLst>
              <a:gd name="adj1" fmla="val 6997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09F2669-A95A-45FC-8793-9FFE0F2FBD47}"/>
              </a:ext>
            </a:extLst>
          </p:cNvPr>
          <p:cNvSpPr/>
          <p:nvPr/>
        </p:nvSpPr>
        <p:spPr>
          <a:xfrm>
            <a:off x="8308475" y="3691372"/>
            <a:ext cx="1076525" cy="1891797"/>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Bug </a:t>
            </a:r>
            <a:r>
              <a:rPr lang="de-DE" sz="1000" dirty="0" err="1">
                <a:solidFill>
                  <a:prstClr val="white"/>
                </a:solidFill>
                <a:latin typeface="Calibri" panose="020F0502020204030204"/>
              </a:rPr>
              <a:t>is</a:t>
            </a:r>
            <a:r>
              <a:rPr lang="de-DE" sz="1000" dirty="0">
                <a:solidFill>
                  <a:prstClr val="white"/>
                </a:solidFill>
                <a:latin typeface="Calibri" panose="020F0502020204030204"/>
              </a:rPr>
              <a:t> </a:t>
            </a:r>
            <a:r>
              <a:rPr lang="de-DE" sz="1000" dirty="0" err="1">
                <a:solidFill>
                  <a:prstClr val="white"/>
                </a:solidFill>
                <a:latin typeface="Calibri" panose="020F0502020204030204"/>
              </a:rPr>
              <a:t>fixed</a:t>
            </a:r>
            <a:r>
              <a:rPr lang="de-DE" sz="1000" dirty="0">
                <a:solidFill>
                  <a:prstClr val="white"/>
                </a:solidFill>
                <a:latin typeface="Calibri" panose="020F0502020204030204"/>
              </a:rPr>
              <a:t>  and </a:t>
            </a:r>
            <a:r>
              <a:rPr lang="de-DE" sz="1000" dirty="0" err="1">
                <a:solidFill>
                  <a:prstClr val="white"/>
                </a:solidFill>
                <a:latin typeface="Calibri" panose="020F0502020204030204"/>
              </a:rPr>
              <a:t>can</a:t>
            </a:r>
            <a:r>
              <a:rPr lang="de-DE" sz="1000" dirty="0">
                <a:solidFill>
                  <a:prstClr val="white"/>
                </a:solidFill>
                <a:latin typeface="Calibri" panose="020F0502020204030204"/>
              </a:rPr>
              <a:t> </a:t>
            </a:r>
            <a:r>
              <a:rPr lang="de-DE" sz="1000" dirty="0" err="1">
                <a:solidFill>
                  <a:prstClr val="white"/>
                </a:solidFill>
                <a:latin typeface="Calibri" panose="020F0502020204030204"/>
              </a:rPr>
              <a:t>be</a:t>
            </a:r>
            <a:r>
              <a:rPr lang="de-DE" sz="1000" dirty="0">
                <a:solidFill>
                  <a:prstClr val="white"/>
                </a:solidFill>
                <a:latin typeface="Calibri" panose="020F0502020204030204"/>
              </a:rPr>
              <a:t> </a:t>
            </a:r>
            <a:r>
              <a:rPr lang="de-DE" sz="1000" dirty="0" err="1">
                <a:solidFill>
                  <a:prstClr val="white"/>
                </a:solidFill>
                <a:latin typeface="Calibri" panose="020F0502020204030204"/>
              </a:rPr>
              <a:t>retested</a:t>
            </a:r>
            <a:r>
              <a:rPr lang="de-DE" sz="1000" dirty="0">
                <a:solidFill>
                  <a:prstClr val="white"/>
                </a:solidFill>
                <a:latin typeface="Calibri" panose="020F0502020204030204"/>
              </a:rPr>
              <a:t> </a:t>
            </a:r>
            <a:r>
              <a:rPr lang="de-DE" sz="1000" dirty="0" err="1">
                <a:solidFill>
                  <a:prstClr val="white"/>
                </a:solidFill>
                <a:latin typeface="Calibri" panose="020F0502020204030204"/>
              </a:rPr>
              <a:t>by</a:t>
            </a:r>
            <a:r>
              <a:rPr lang="de-DE" sz="1000" dirty="0">
                <a:solidFill>
                  <a:prstClr val="white"/>
                </a:solidFill>
                <a:latin typeface="Calibri" panose="020F0502020204030204"/>
              </a:rPr>
              <a:t> </a:t>
            </a:r>
            <a:r>
              <a:rPr lang="de-DE" sz="1000" dirty="0" err="1">
                <a:solidFill>
                  <a:prstClr val="white"/>
                </a:solidFill>
                <a:latin typeface="Calibri" panose="020F0502020204030204"/>
              </a:rPr>
              <a:t>revising</a:t>
            </a:r>
            <a:r>
              <a:rPr lang="de-DE" sz="1000" dirty="0">
                <a:solidFill>
                  <a:prstClr val="white"/>
                </a:solidFill>
                <a:latin typeface="Calibri" panose="020F0502020204030204"/>
              </a:rPr>
              <a:t> </a:t>
            </a:r>
            <a:r>
              <a:rPr lang="de-DE" sz="1000" dirty="0" err="1">
                <a:solidFill>
                  <a:prstClr val="white"/>
                </a:solidFill>
                <a:latin typeface="Calibri" panose="020F0502020204030204"/>
              </a:rPr>
              <a:t>the</a:t>
            </a:r>
            <a:r>
              <a:rPr lang="de-DE" sz="1000" dirty="0">
                <a:solidFill>
                  <a:prstClr val="white"/>
                </a:solidFill>
                <a:latin typeface="Calibri" panose="020F0502020204030204"/>
              </a:rPr>
              <a:t> </a:t>
            </a:r>
            <a:r>
              <a:rPr lang="de-DE" sz="1000" dirty="0" err="1">
                <a:solidFill>
                  <a:prstClr val="white"/>
                </a:solidFill>
                <a:latin typeface="Calibri" panose="020F0502020204030204"/>
              </a:rPr>
              <a:t>previous</a:t>
            </a:r>
            <a:r>
              <a:rPr lang="de-DE" sz="1000" dirty="0">
                <a:solidFill>
                  <a:prstClr val="white"/>
                </a:solidFill>
                <a:latin typeface="Calibri" panose="020F0502020204030204"/>
              </a:rPr>
              <a:t> Test </a:t>
            </a:r>
            <a:r>
              <a:rPr lang="de-DE" sz="1000" dirty="0" err="1">
                <a:solidFill>
                  <a:prstClr val="white"/>
                </a:solidFill>
                <a:latin typeface="Calibri" panose="020F0502020204030204"/>
              </a:rPr>
              <a:t>Execution</a:t>
            </a:r>
            <a:endParaRPr lang="de-DE" sz="1000" dirty="0">
              <a:solidFill>
                <a:prstClr val="white"/>
              </a:solidFill>
              <a:latin typeface="Calibri" panose="020F0502020204030204"/>
            </a:endParaRPr>
          </a:p>
        </p:txBody>
      </p:sp>
      <p:pic>
        <p:nvPicPr>
          <p:cNvPr id="146" name="Picture 145">
            <a:extLst>
              <a:ext uri="{FF2B5EF4-FFF2-40B4-BE49-F238E27FC236}">
                <a16:creationId xmlns:a16="http://schemas.microsoft.com/office/drawing/2014/main" id="{12B79F37-727F-4BB2-9A93-116C239D047A}"/>
              </a:ext>
            </a:extLst>
          </p:cNvPr>
          <p:cNvPicPr>
            <a:picLocks noChangeAspect="1"/>
          </p:cNvPicPr>
          <p:nvPr/>
        </p:nvPicPr>
        <p:blipFill rotWithShape="1">
          <a:blip r:embed="rId2"/>
          <a:srcRect l="9881" r="13034"/>
          <a:stretch/>
        </p:blipFill>
        <p:spPr>
          <a:xfrm>
            <a:off x="6671494" y="1249111"/>
            <a:ext cx="270897" cy="336785"/>
          </a:xfrm>
          <a:prstGeom prst="rect">
            <a:avLst/>
          </a:prstGeom>
        </p:spPr>
      </p:pic>
      <p:pic>
        <p:nvPicPr>
          <p:cNvPr id="147" name="Picture 146">
            <a:extLst>
              <a:ext uri="{FF2B5EF4-FFF2-40B4-BE49-F238E27FC236}">
                <a16:creationId xmlns:a16="http://schemas.microsoft.com/office/drawing/2014/main" id="{E9A83805-C96E-4EA1-91AE-42C4690FC164}"/>
              </a:ext>
            </a:extLst>
          </p:cNvPr>
          <p:cNvPicPr>
            <a:picLocks noChangeAspect="1"/>
          </p:cNvPicPr>
          <p:nvPr/>
        </p:nvPicPr>
        <p:blipFill>
          <a:blip r:embed="rId3"/>
          <a:stretch>
            <a:fillRect/>
          </a:stretch>
        </p:blipFill>
        <p:spPr>
          <a:xfrm>
            <a:off x="3760063" y="1224789"/>
            <a:ext cx="341807" cy="341807"/>
          </a:xfrm>
          <a:prstGeom prst="rect">
            <a:avLst/>
          </a:prstGeom>
        </p:spPr>
      </p:pic>
      <p:pic>
        <p:nvPicPr>
          <p:cNvPr id="148" name="Picture 147">
            <a:extLst>
              <a:ext uri="{FF2B5EF4-FFF2-40B4-BE49-F238E27FC236}">
                <a16:creationId xmlns:a16="http://schemas.microsoft.com/office/drawing/2014/main" id="{86C82198-82E6-4DE6-BD9A-16D4F6B6ADDA}"/>
              </a:ext>
            </a:extLst>
          </p:cNvPr>
          <p:cNvPicPr>
            <a:picLocks noChangeAspect="1"/>
          </p:cNvPicPr>
          <p:nvPr/>
        </p:nvPicPr>
        <p:blipFill rotWithShape="1">
          <a:blip r:embed="rId4"/>
          <a:srcRect l="8433" t="14028" r="12163" b="2347"/>
          <a:stretch/>
        </p:blipFill>
        <p:spPr>
          <a:xfrm>
            <a:off x="9557666" y="1226840"/>
            <a:ext cx="321544" cy="338633"/>
          </a:xfrm>
          <a:prstGeom prst="rect">
            <a:avLst/>
          </a:prstGeom>
        </p:spPr>
      </p:pic>
      <p:pic>
        <p:nvPicPr>
          <p:cNvPr id="149" name="Picture 148">
            <a:extLst>
              <a:ext uri="{FF2B5EF4-FFF2-40B4-BE49-F238E27FC236}">
                <a16:creationId xmlns:a16="http://schemas.microsoft.com/office/drawing/2014/main" id="{36C4F2FC-8039-4047-8AA7-B70D147D15B2}"/>
              </a:ext>
            </a:extLst>
          </p:cNvPr>
          <p:cNvPicPr>
            <a:picLocks noChangeAspect="1"/>
          </p:cNvPicPr>
          <p:nvPr/>
        </p:nvPicPr>
        <p:blipFill rotWithShape="1">
          <a:blip r:embed="rId5"/>
          <a:srcRect l="7567" t="12108" r="8849" b="7073"/>
          <a:stretch/>
        </p:blipFill>
        <p:spPr>
          <a:xfrm>
            <a:off x="1040044" y="1221856"/>
            <a:ext cx="350216" cy="338632"/>
          </a:xfrm>
          <a:prstGeom prst="rect">
            <a:avLst/>
          </a:prstGeom>
        </p:spPr>
      </p:pic>
      <p:sp>
        <p:nvSpPr>
          <p:cNvPr id="20" name="TextBox 19">
            <a:extLst>
              <a:ext uri="{FF2B5EF4-FFF2-40B4-BE49-F238E27FC236}">
                <a16:creationId xmlns:a16="http://schemas.microsoft.com/office/drawing/2014/main" id="{5B80A4B5-95A9-41FE-B606-22C85A0DC413}"/>
              </a:ext>
            </a:extLst>
          </p:cNvPr>
          <p:cNvSpPr txBox="1"/>
          <p:nvPr/>
        </p:nvSpPr>
        <p:spPr>
          <a:xfrm>
            <a:off x="1378676" y="1221857"/>
            <a:ext cx="729149" cy="3386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defTabSz="914583"/>
            <a:r>
              <a:rPr lang="de-DE" sz="1600" b="1" dirty="0">
                <a:solidFill>
                  <a:prstClr val="black"/>
                </a:solidFill>
                <a:latin typeface="Calibri" panose="020F0502020204030204"/>
              </a:rPr>
              <a:t>STORY</a:t>
            </a:r>
          </a:p>
        </p:txBody>
      </p:sp>
      <p:sp>
        <p:nvSpPr>
          <p:cNvPr id="52" name="TextBox 51">
            <a:extLst>
              <a:ext uri="{FF2B5EF4-FFF2-40B4-BE49-F238E27FC236}">
                <a16:creationId xmlns:a16="http://schemas.microsoft.com/office/drawing/2014/main" id="{1D40ACD9-AA5B-4E7B-83E6-9382C6407878}"/>
              </a:ext>
            </a:extLst>
          </p:cNvPr>
          <p:cNvSpPr txBox="1"/>
          <p:nvPr/>
        </p:nvSpPr>
        <p:spPr>
          <a:xfrm>
            <a:off x="4102194" y="1221857"/>
            <a:ext cx="1061330" cy="3386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defTabSz="914583"/>
            <a:r>
              <a:rPr lang="de-DE" sz="1600" b="1" dirty="0">
                <a:solidFill>
                  <a:prstClr val="black"/>
                </a:solidFill>
                <a:latin typeface="Calibri" panose="020F0502020204030204"/>
              </a:rPr>
              <a:t>TEST CASE</a:t>
            </a:r>
          </a:p>
        </p:txBody>
      </p:sp>
      <p:sp>
        <p:nvSpPr>
          <p:cNvPr id="43" name="TextBox 42">
            <a:extLst>
              <a:ext uri="{FF2B5EF4-FFF2-40B4-BE49-F238E27FC236}">
                <a16:creationId xmlns:a16="http://schemas.microsoft.com/office/drawing/2014/main" id="{F473DEF3-94DA-46A2-A795-4AA9735D614B}"/>
              </a:ext>
            </a:extLst>
          </p:cNvPr>
          <p:cNvSpPr txBox="1"/>
          <p:nvPr/>
        </p:nvSpPr>
        <p:spPr>
          <a:xfrm>
            <a:off x="6947016" y="1247263"/>
            <a:ext cx="1597081" cy="3386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defTabSz="914583"/>
            <a:r>
              <a:rPr lang="de-DE" sz="1600" b="1" dirty="0">
                <a:solidFill>
                  <a:prstClr val="black"/>
                </a:solidFill>
                <a:latin typeface="Calibri" panose="020F0502020204030204"/>
              </a:rPr>
              <a:t>TEST EXECUTION</a:t>
            </a:r>
          </a:p>
        </p:txBody>
      </p:sp>
      <p:sp>
        <p:nvSpPr>
          <p:cNvPr id="23" name="TextBox 22">
            <a:extLst>
              <a:ext uri="{FF2B5EF4-FFF2-40B4-BE49-F238E27FC236}">
                <a16:creationId xmlns:a16="http://schemas.microsoft.com/office/drawing/2014/main" id="{6C46499F-D531-4B34-8570-3F1515A41BD8}"/>
              </a:ext>
            </a:extLst>
          </p:cNvPr>
          <p:cNvSpPr txBox="1"/>
          <p:nvPr/>
        </p:nvSpPr>
        <p:spPr>
          <a:xfrm>
            <a:off x="9880268" y="1229056"/>
            <a:ext cx="624985" cy="3386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defTabSz="914583"/>
            <a:r>
              <a:rPr lang="de-DE" sz="1600" b="1" dirty="0">
                <a:solidFill>
                  <a:prstClr val="black"/>
                </a:solidFill>
                <a:latin typeface="Calibri" panose="020F0502020204030204"/>
              </a:rPr>
              <a:t>BUG</a:t>
            </a:r>
          </a:p>
        </p:txBody>
      </p:sp>
      <p:sp>
        <p:nvSpPr>
          <p:cNvPr id="79" name="Title 2">
            <a:extLst>
              <a:ext uri="{FF2B5EF4-FFF2-40B4-BE49-F238E27FC236}">
                <a16:creationId xmlns:a16="http://schemas.microsoft.com/office/drawing/2014/main" id="{39F6EAF9-E8E5-4739-BF22-56DB7A61E922}"/>
              </a:ext>
            </a:extLst>
          </p:cNvPr>
          <p:cNvSpPr txBox="1">
            <a:spLocks/>
          </p:cNvSpPr>
          <p:nvPr/>
        </p:nvSpPr>
        <p:spPr bwMode="gray">
          <a:xfrm>
            <a:off x="1140004" y="325602"/>
            <a:ext cx="9960712" cy="36941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Arial"/>
                <a:ea typeface="+mj-ea"/>
                <a:cs typeface="+mj-cs"/>
              </a:rPr>
              <a:t>Status lifecycle in Jira within a Sprint test</a:t>
            </a:r>
          </a:p>
        </p:txBody>
      </p:sp>
    </p:spTree>
    <p:extLst>
      <p:ext uri="{BB962C8B-B14F-4D97-AF65-F5344CB8AC3E}">
        <p14:creationId xmlns:p14="http://schemas.microsoft.com/office/powerpoint/2010/main" val="2995850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Integration Test</a:t>
            </a:r>
          </a:p>
        </p:txBody>
      </p:sp>
      <p:sp>
        <p:nvSpPr>
          <p:cNvPr id="6" name="Rounded Rectangle 5"/>
          <p:cNvSpPr/>
          <p:nvPr/>
        </p:nvSpPr>
        <p:spPr>
          <a:xfrm>
            <a:off x="324000" y="1080250"/>
            <a:ext cx="11545200" cy="578096"/>
          </a:xfrm>
          <a:prstGeom prst="roundRect">
            <a:avLst/>
          </a:prstGeom>
          <a:ln/>
        </p:spPr>
        <p:style>
          <a:lnRef idx="1">
            <a:schemeClr val="accent1"/>
          </a:lnRef>
          <a:fillRef idx="3">
            <a:schemeClr val="accent1"/>
          </a:fillRef>
          <a:effectRef idx="2">
            <a:schemeClr val="accent1"/>
          </a:effectRef>
          <a:fontRef idx="minor">
            <a:schemeClr val="lt1"/>
          </a:fontRef>
        </p:style>
        <p:txBody>
          <a:bodyPr anchor="ctr"/>
          <a:lstStyle/>
          <a:p>
            <a:pPr lvl="0"/>
            <a:r>
              <a:rPr lang="en-US" sz="1400" dirty="0"/>
              <a:t>Purpose of this test is to verify cross functional integration of program modules and test on end-to-end use cases validating the user requirements</a:t>
            </a:r>
          </a:p>
        </p:txBody>
      </p:sp>
      <p:graphicFrame>
        <p:nvGraphicFramePr>
          <p:cNvPr id="8" name="Table 7"/>
          <p:cNvGraphicFramePr>
            <a:graphicFrameLocks noGrp="1"/>
          </p:cNvGraphicFramePr>
          <p:nvPr>
            <p:extLst>
              <p:ext uri="{D42A27DB-BD31-4B8C-83A1-F6EECF244321}">
                <p14:modId xmlns:p14="http://schemas.microsoft.com/office/powerpoint/2010/main" val="4186854122"/>
              </p:ext>
            </p:extLst>
          </p:nvPr>
        </p:nvGraphicFramePr>
        <p:xfrm>
          <a:off x="324000" y="1836425"/>
          <a:ext cx="11545200" cy="4718208"/>
        </p:xfrm>
        <a:graphic>
          <a:graphicData uri="http://schemas.openxmlformats.org/drawingml/2006/table">
            <a:tbl>
              <a:tblPr bandRow="1">
                <a:tableStyleId>{2D5ABB26-0587-4C30-8999-92F81FD0307C}</a:tableStyleId>
              </a:tblPr>
              <a:tblGrid>
                <a:gridCol w="1668470">
                  <a:extLst>
                    <a:ext uri="{9D8B030D-6E8A-4147-A177-3AD203B41FA5}">
                      <a16:colId xmlns:a16="http://schemas.microsoft.com/office/drawing/2014/main" val="20000"/>
                    </a:ext>
                  </a:extLst>
                </a:gridCol>
                <a:gridCol w="9876730">
                  <a:extLst>
                    <a:ext uri="{9D8B030D-6E8A-4147-A177-3AD203B41FA5}">
                      <a16:colId xmlns:a16="http://schemas.microsoft.com/office/drawing/2014/main" val="20001"/>
                    </a:ext>
                  </a:extLst>
                </a:gridCol>
              </a:tblGrid>
              <a:tr h="318449">
                <a:tc>
                  <a:txBody>
                    <a:bodyPr/>
                    <a:lstStyle/>
                    <a:p>
                      <a:pPr algn="l"/>
                      <a:r>
                        <a:rPr lang="en-US" sz="1600" b="0" dirty="0"/>
                        <a:t>Test object</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rtl="0"/>
                      <a:r>
                        <a:rPr lang="en-US" sz="1200" dirty="0"/>
                        <a:t>End-to-End Processes</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17094">
                <a:tc>
                  <a:txBody>
                    <a:bodyPr/>
                    <a:lstStyle/>
                    <a:p>
                      <a:pPr algn="l"/>
                      <a:r>
                        <a:rPr lang="en-US" sz="1600" b="0" dirty="0"/>
                        <a:t>System</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Q system (Cloud), consolidation system (ABAP)</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81617">
                <a:tc>
                  <a:txBody>
                    <a:bodyPr/>
                    <a:lstStyle/>
                    <a:p>
                      <a:pPr algn="l"/>
                      <a:r>
                        <a:rPr lang="en-US" sz="1600" b="0" dirty="0"/>
                        <a:t>Entry criteria</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rtl="0">
                        <a:buFont typeface="Arial" panose="020B0604020202020204" pitchFamily="34" charset="0"/>
                        <a:buChar char="•"/>
                      </a:pPr>
                      <a:r>
                        <a:rPr lang="en-US" sz="1200" dirty="0"/>
                        <a:t>Sprint testing successful from last sprint </a:t>
                      </a:r>
                    </a:p>
                    <a:p>
                      <a:pPr marL="171450" lvl="0" indent="-171450" rtl="0">
                        <a:buFont typeface="Arial" panose="020B0604020202020204" pitchFamily="34" charset="0"/>
                        <a:buChar char="•"/>
                      </a:pPr>
                      <a:r>
                        <a:rPr lang="en-US" sz="1200" dirty="0"/>
                        <a:t>No &lt;Very</a:t>
                      </a:r>
                      <a:r>
                        <a:rPr lang="en-US" sz="1200" baseline="0" dirty="0"/>
                        <a:t> High / High&gt;</a:t>
                      </a:r>
                      <a:r>
                        <a:rPr lang="en-US" sz="1200" dirty="0"/>
                        <a:t> Bugs open from Sprint tests/Regression during sprints</a:t>
                      </a:r>
                    </a:p>
                    <a:p>
                      <a:pPr marL="171450" lvl="0" indent="-171450" rtl="0">
                        <a:buFont typeface="Arial" panose="020B0604020202020204" pitchFamily="34" charset="0"/>
                        <a:buChar char="•"/>
                      </a:pPr>
                      <a:r>
                        <a:rPr lang="en-US" sz="1200" b="0" dirty="0"/>
                        <a:t>Customer Acceptance Test test cases available and reviewed for the identified test scope </a:t>
                      </a:r>
                      <a:endParaRPr lang="en-US" sz="1200" dirty="0"/>
                    </a:p>
                    <a:p>
                      <a:pPr marL="171450" lvl="0" indent="-171450" rtl="0">
                        <a:buFont typeface="Arial" panose="020B0604020202020204" pitchFamily="34" charset="0"/>
                        <a:buChar char="•"/>
                      </a:pPr>
                      <a:r>
                        <a:rPr lang="en-US" sz="1200" b="0" dirty="0"/>
                        <a:t>Test system properly set up – test data &amp; configuration</a:t>
                      </a:r>
                      <a:endParaRPr lang="en-US" sz="1200" dirty="0"/>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811890">
                <a:tc>
                  <a:txBody>
                    <a:bodyPr/>
                    <a:lstStyle/>
                    <a:p>
                      <a:pPr algn="l"/>
                      <a:r>
                        <a:rPr lang="en-US" sz="1600" b="0" dirty="0"/>
                        <a:t>Procedure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rtl="0">
                        <a:buFont typeface="Arial" panose="020B0604020202020204" pitchFamily="34" charset="0"/>
                        <a:buChar char="•"/>
                      </a:pPr>
                      <a:r>
                        <a:rPr lang="en-US" sz="1200" b="0" dirty="0"/>
                        <a:t>Execute end-to-end test cases in the system</a:t>
                      </a:r>
                      <a:endParaRPr lang="en-US" sz="1200" dirty="0"/>
                    </a:p>
                    <a:p>
                      <a:pPr marL="171450" lvl="0" indent="-171450" rtl="0">
                        <a:buFont typeface="Arial" panose="020B0604020202020204" pitchFamily="34" charset="0"/>
                        <a:buChar char="•"/>
                      </a:pPr>
                      <a:r>
                        <a:rPr lang="en-US" sz="1200" b="0" dirty="0"/>
                        <a:t>Create Bugs for the errors identified </a:t>
                      </a:r>
                    </a:p>
                    <a:p>
                      <a:pPr marL="171450" lvl="0" indent="-171450" rtl="0">
                        <a:buFont typeface="Arial" panose="020B0604020202020204" pitchFamily="34" charset="0"/>
                        <a:buChar char="•"/>
                      </a:pPr>
                      <a:r>
                        <a:rPr lang="en-US" sz="1200" b="0" dirty="0"/>
                        <a:t>Re-tests done after corrections</a:t>
                      </a:r>
                      <a:endParaRPr lang="en-US" sz="1200" dirty="0"/>
                    </a:p>
                    <a:p>
                      <a:pPr marL="171450" lvl="0" indent="-171450" rtl="0">
                        <a:buFont typeface="Arial" panose="020B0604020202020204" pitchFamily="34" charset="0"/>
                        <a:buChar char="•"/>
                      </a:pPr>
                      <a:r>
                        <a:rPr lang="en-US" sz="1200" b="0" dirty="0"/>
                        <a:t>Update test &amp; retest status in Jira Zephyr</a:t>
                      </a:r>
                      <a:endParaRPr lang="en-US" sz="1200" dirty="0"/>
                    </a:p>
                    <a:p>
                      <a:pPr marL="171450" lvl="0" indent="-171450" rtl="0">
                        <a:buFont typeface="Arial" panose="020B0604020202020204" pitchFamily="34" charset="0"/>
                        <a:buChar char="•"/>
                      </a:pPr>
                      <a:r>
                        <a:rPr lang="en-US" sz="1200" b="0" kern="1200" dirty="0">
                          <a:solidFill>
                            <a:schemeClr val="tx1"/>
                          </a:solidFill>
                          <a:latin typeface="+mn-lt"/>
                          <a:ea typeface="+mn-ea"/>
                          <a:cs typeface="+mn-cs"/>
                        </a:rPr>
                        <a:t>Limitations / restrictions must be documented – to be taken up for resolution as an backlog item/task in subsequent sprint</a:t>
                      </a:r>
                      <a:endParaRPr lang="en-US" sz="1200" dirty="0"/>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21640">
                <a:tc>
                  <a:txBody>
                    <a:bodyPr/>
                    <a:lstStyle/>
                    <a:p>
                      <a:pPr algn="l"/>
                      <a:r>
                        <a:rPr lang="en-US" sz="1600" b="0" dirty="0"/>
                        <a:t>Exit criteria</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7145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Char char="•"/>
                        <a:tabLst/>
                      </a:pPr>
                      <a:r>
                        <a:rPr lang="en-US" sz="1200" b="0" kern="1200" dirty="0">
                          <a:solidFill>
                            <a:schemeClr val="tx1"/>
                          </a:solidFill>
                          <a:latin typeface="+mn-lt"/>
                          <a:ea typeface="+mn-ea"/>
                          <a:cs typeface="+mn-cs"/>
                        </a:rPr>
                        <a:t>100 % Test cases tested </a:t>
                      </a:r>
                    </a:p>
                    <a:p>
                      <a:pPr marL="0" marR="0" lvl="0" indent="-171450" algn="l" defTabSz="914400" rtl="0" eaLnBrk="1" fontAlgn="base" latinLnBrk="0" hangingPunct="1">
                        <a:lnSpc>
                          <a:spcPct val="100000"/>
                        </a:lnSpc>
                        <a:spcBef>
                          <a:spcPts val="0"/>
                        </a:spcBef>
                        <a:spcAft>
                          <a:spcPct val="0"/>
                        </a:spcAft>
                        <a:buClr>
                          <a:schemeClr val="tx1"/>
                        </a:buClr>
                        <a:buSzPct val="80000"/>
                        <a:buFont typeface="Arial" panose="020B0604020202020204" pitchFamily="34" charset="0"/>
                        <a:buChar char="•"/>
                        <a:tabLst/>
                      </a:pPr>
                      <a:r>
                        <a:rPr lang="en-US" sz="1200" b="0" kern="1200" dirty="0">
                          <a:solidFill>
                            <a:schemeClr val="tx1"/>
                          </a:solidFill>
                          <a:latin typeface="+mn-lt"/>
                          <a:ea typeface="+mn-ea"/>
                          <a:cs typeface="+mn-cs"/>
                        </a:rPr>
                        <a:t>90 % tested successfully (No</a:t>
                      </a:r>
                      <a:r>
                        <a:rPr lang="en-US" sz="1200" b="0" kern="1200" baseline="0" dirty="0">
                          <a:solidFill>
                            <a:schemeClr val="tx1"/>
                          </a:solidFill>
                          <a:latin typeface="+mn-lt"/>
                          <a:ea typeface="+mn-ea"/>
                          <a:cs typeface="+mn-cs"/>
                        </a:rPr>
                        <a:t> Very High, High Bugs. O</a:t>
                      </a:r>
                      <a:r>
                        <a:rPr lang="en-US" sz="1200" b="0" kern="1200" dirty="0">
                          <a:solidFill>
                            <a:schemeClr val="tx1"/>
                          </a:solidFill>
                          <a:latin typeface="+mn-lt"/>
                          <a:ea typeface="+mn-ea"/>
                          <a:cs typeface="+mn-cs"/>
                        </a:rPr>
                        <a:t>pen Bugs documented</a:t>
                      </a:r>
                      <a:r>
                        <a:rPr lang="en-US" sz="1200" b="0" kern="1200" baseline="0" dirty="0">
                          <a:solidFill>
                            <a:schemeClr val="tx1"/>
                          </a:solidFill>
                          <a:latin typeface="+mn-lt"/>
                          <a:ea typeface="+mn-ea"/>
                          <a:cs typeface="+mn-cs"/>
                        </a:rPr>
                        <a:t> with action plan</a:t>
                      </a:r>
                      <a:r>
                        <a:rPr lang="en-US" sz="1200" b="0" kern="1200" dirty="0">
                          <a:solidFill>
                            <a:schemeClr val="tx1"/>
                          </a:solidFill>
                          <a:latin typeface="+mn-lt"/>
                          <a:ea typeface="+mn-ea"/>
                          <a:cs typeface="+mn-cs"/>
                        </a:rPr>
                        <a:t>)</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21874">
                <a:tc>
                  <a:txBody>
                    <a:bodyPr/>
                    <a:lstStyle/>
                    <a:p>
                      <a:pPr algn="l"/>
                      <a:r>
                        <a:rPr lang="en-US" sz="1600" b="0" dirty="0"/>
                        <a:t>Testers</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rtl="0"/>
                      <a:r>
                        <a:rPr lang="en-US" sz="1200" dirty="0">
                          <a:solidFill>
                            <a:schemeClr val="tx1"/>
                          </a:solidFill>
                        </a:rPr>
                        <a:t>Scrum Team Member(s) </a:t>
                      </a:r>
                      <a:r>
                        <a:rPr lang="en-US" sz="1200" b="0" dirty="0"/>
                        <a:t>/ QM / Product Owners</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69040">
                <a:tc>
                  <a:txBody>
                    <a:bodyPr/>
                    <a:lstStyle/>
                    <a:p>
                      <a:pPr algn="l"/>
                      <a:r>
                        <a:rPr lang="en-US" sz="1600" b="0" dirty="0">
                          <a:solidFill>
                            <a:schemeClr val="tx1"/>
                          </a:solidFill>
                        </a:rPr>
                        <a:t>Tool</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t>Manual test, </a:t>
                      </a:r>
                      <a:r>
                        <a:rPr lang="en-US" sz="1200" baseline="0" dirty="0"/>
                        <a:t>Jira Zephyr</a:t>
                      </a:r>
                      <a:endParaRPr lang="en-US" sz="1200" dirty="0">
                        <a:solidFill>
                          <a:schemeClr val="tx1"/>
                        </a:solidFill>
                        <a:highlight>
                          <a:srgbClr val="FFFF00"/>
                        </a:highlight>
                      </a:endParaRP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21874">
                <a:tc>
                  <a:txBody>
                    <a:bodyPr/>
                    <a:lstStyle/>
                    <a:p>
                      <a:pPr algn="l"/>
                      <a:r>
                        <a:rPr lang="en-US" sz="1600" b="0" dirty="0">
                          <a:solidFill>
                            <a:schemeClr val="tx1"/>
                          </a:solidFill>
                        </a:rPr>
                        <a:t>Test owner</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solidFill>
                            <a:schemeClr val="tx1"/>
                          </a:solidFill>
                        </a:rPr>
                        <a:t>SAP – Product Owner / Architects / Scrum Team / Quality</a:t>
                      </a:r>
                      <a:r>
                        <a:rPr lang="en-US" sz="1200" baseline="0" dirty="0">
                          <a:solidFill>
                            <a:schemeClr val="tx1"/>
                          </a:solidFill>
                        </a:rPr>
                        <a:t> Manager </a:t>
                      </a:r>
                      <a:endParaRPr lang="en-US" sz="1200" dirty="0">
                        <a:solidFill>
                          <a:schemeClr val="tx1"/>
                        </a:solidFill>
                      </a:endParaRP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34241">
                <a:tc>
                  <a:txBody>
                    <a:bodyPr/>
                    <a:lstStyle/>
                    <a:p>
                      <a:pPr algn="l"/>
                      <a:r>
                        <a:rPr lang="en-US" sz="1600" b="0" dirty="0"/>
                        <a:t>Timeframe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rtl="0"/>
                      <a:r>
                        <a:rPr lang="en-US" sz="1200" b="0" dirty="0"/>
                        <a:t>Dedicated test phase after development close </a:t>
                      </a:r>
                      <a:br>
                        <a:rPr lang="en-US" sz="1200" b="0" dirty="0"/>
                      </a:br>
                      <a:r>
                        <a:rPr kumimoji="0" lang="en-US" sz="1200" b="0" i="0" u="none" strike="noStrike" cap="none" normalizeH="0" baseline="0" dirty="0">
                          <a:ln>
                            <a:noFill/>
                          </a:ln>
                          <a:solidFill>
                            <a:schemeClr val="tx1"/>
                          </a:solidFill>
                          <a:effectLst/>
                          <a:highlight>
                            <a:srgbClr val="FFFF00"/>
                          </a:highlight>
                          <a:latin typeface="Arial" charset="0"/>
                          <a:ea typeface="Arial Unicode MS" pitchFamily="34" charset="-128"/>
                          <a:cs typeface="Arial Unicode MS" pitchFamily="34" charset="-128"/>
                        </a:rPr>
                        <a:t>Start: After final Sprint in each Wave</a:t>
                      </a:r>
                    </a:p>
                    <a:p>
                      <a:pPr lvl="0" rtl="0"/>
                      <a:r>
                        <a:rPr kumimoji="0" lang="en-US" sz="1200" b="0" i="0" u="none" strike="noStrike" cap="none" normalizeH="0" baseline="0" dirty="0">
                          <a:ln>
                            <a:noFill/>
                          </a:ln>
                          <a:solidFill>
                            <a:schemeClr val="tx1"/>
                          </a:solidFill>
                          <a:effectLst/>
                          <a:highlight>
                            <a:srgbClr val="FFFF00"/>
                          </a:highlight>
                          <a:latin typeface="Arial" charset="0"/>
                          <a:ea typeface="Arial Unicode MS" pitchFamily="34" charset="-128"/>
                          <a:cs typeface="Arial Unicode MS" pitchFamily="34" charset="-128"/>
                        </a:rPr>
                        <a:t>End: Duration is TBD</a:t>
                      </a:r>
                      <a:endParaRPr lang="en-US" sz="1200" b="0" dirty="0">
                        <a:highlight>
                          <a:srgbClr val="FFFF00"/>
                        </a:highlight>
                      </a:endParaRP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7357789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Acceptance Test (CAT)</a:t>
            </a:r>
          </a:p>
        </p:txBody>
      </p:sp>
      <p:sp>
        <p:nvSpPr>
          <p:cNvPr id="6" name="Rounded Rectangle 5"/>
          <p:cNvSpPr/>
          <p:nvPr/>
        </p:nvSpPr>
        <p:spPr>
          <a:xfrm>
            <a:off x="324000" y="1080250"/>
            <a:ext cx="11545200" cy="578096"/>
          </a:xfrm>
          <a:prstGeom prst="roundRect">
            <a:avLst/>
          </a:prstGeom>
          <a:ln/>
        </p:spPr>
        <p:style>
          <a:lnRef idx="1">
            <a:schemeClr val="accent1"/>
          </a:lnRef>
          <a:fillRef idx="3">
            <a:schemeClr val="accent1"/>
          </a:fillRef>
          <a:effectRef idx="2">
            <a:schemeClr val="accent1"/>
          </a:effectRef>
          <a:fontRef idx="minor">
            <a:schemeClr val="lt1"/>
          </a:fontRef>
        </p:style>
        <p:txBody>
          <a:bodyPr anchor="ctr"/>
          <a:lstStyle/>
          <a:p>
            <a:pPr lvl="0"/>
            <a:r>
              <a:rPr lang="en-US" sz="1400" dirty="0"/>
              <a:t>Purpose of this test is to allow customers/users validation of developed features and accept delivered development.</a:t>
            </a:r>
          </a:p>
        </p:txBody>
      </p:sp>
      <p:graphicFrame>
        <p:nvGraphicFramePr>
          <p:cNvPr id="8" name="Table 7"/>
          <p:cNvGraphicFramePr>
            <a:graphicFrameLocks noGrp="1"/>
          </p:cNvGraphicFramePr>
          <p:nvPr>
            <p:extLst>
              <p:ext uri="{D42A27DB-BD31-4B8C-83A1-F6EECF244321}">
                <p14:modId xmlns:p14="http://schemas.microsoft.com/office/powerpoint/2010/main" val="3293381746"/>
              </p:ext>
            </p:extLst>
          </p:nvPr>
        </p:nvGraphicFramePr>
        <p:xfrm>
          <a:off x="324000" y="1836425"/>
          <a:ext cx="11545200" cy="4704491"/>
        </p:xfrm>
        <a:graphic>
          <a:graphicData uri="http://schemas.openxmlformats.org/drawingml/2006/table">
            <a:tbl>
              <a:tblPr bandRow="1">
                <a:tableStyleId>{2D5ABB26-0587-4C30-8999-92F81FD0307C}</a:tableStyleId>
              </a:tblPr>
              <a:tblGrid>
                <a:gridCol w="1668470">
                  <a:extLst>
                    <a:ext uri="{9D8B030D-6E8A-4147-A177-3AD203B41FA5}">
                      <a16:colId xmlns:a16="http://schemas.microsoft.com/office/drawing/2014/main" val="20000"/>
                    </a:ext>
                  </a:extLst>
                </a:gridCol>
                <a:gridCol w="9876730">
                  <a:extLst>
                    <a:ext uri="{9D8B030D-6E8A-4147-A177-3AD203B41FA5}">
                      <a16:colId xmlns:a16="http://schemas.microsoft.com/office/drawing/2014/main" val="20001"/>
                    </a:ext>
                  </a:extLst>
                </a:gridCol>
              </a:tblGrid>
              <a:tr h="318449">
                <a:tc>
                  <a:txBody>
                    <a:bodyPr/>
                    <a:lstStyle/>
                    <a:p>
                      <a:pPr algn="l"/>
                      <a:r>
                        <a:rPr lang="en-US" sz="1600" b="0" dirty="0"/>
                        <a:t>Test object</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rtl="0"/>
                      <a:r>
                        <a:rPr lang="en-US" sz="1200" dirty="0"/>
                        <a:t>End-to-End Processes</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17094">
                <a:tc>
                  <a:txBody>
                    <a:bodyPr/>
                    <a:lstStyle/>
                    <a:p>
                      <a:pPr algn="l"/>
                      <a:r>
                        <a:rPr lang="en-US" sz="1600" b="0" dirty="0"/>
                        <a:t>System</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Q system (Cloud), or consolidation system (ABAP)</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81617">
                <a:tc>
                  <a:txBody>
                    <a:bodyPr/>
                    <a:lstStyle/>
                    <a:p>
                      <a:pPr algn="l"/>
                      <a:r>
                        <a:rPr lang="en-US" sz="1600" b="0" dirty="0"/>
                        <a:t>Entry criteria</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dirty="0">
                          <a:effectLst/>
                          <a:latin typeface="Arial" panose="020B0604020202020204" pitchFamily="34" charset="0"/>
                        </a:rPr>
                        <a:t>• SAP Internal Integration Test successful </a:t>
                      </a:r>
                    </a:p>
                    <a:p>
                      <a:pPr algn="l"/>
                      <a:r>
                        <a:rPr lang="en-US" sz="1200" b="0" i="0" dirty="0">
                          <a:effectLst/>
                          <a:latin typeface="Arial" panose="020B0604020202020204" pitchFamily="34" charset="0"/>
                        </a:rPr>
                        <a:t>• No Blocker / Critical Bugs open, all other open Bugs documented with action plan.</a:t>
                      </a:r>
                    </a:p>
                    <a:p>
                      <a:pPr algn="l"/>
                      <a:r>
                        <a:rPr lang="en-US" sz="1200" b="0" i="0" dirty="0">
                          <a:effectLst/>
                          <a:latin typeface="Arial" panose="020B0604020202020204" pitchFamily="34" charset="0"/>
                        </a:rPr>
                        <a:t>• Customer Acceptance Test </a:t>
                      </a:r>
                      <a:r>
                        <a:rPr lang="en-US" sz="1200" b="0" i="0" dirty="0" err="1">
                          <a:effectLst/>
                          <a:latin typeface="Arial" panose="020B0604020202020204" pitchFamily="34" charset="0"/>
                        </a:rPr>
                        <a:t>test</a:t>
                      </a:r>
                      <a:r>
                        <a:rPr lang="en-US" sz="1200" b="0" i="0" dirty="0">
                          <a:effectLst/>
                          <a:latin typeface="Arial" panose="020B0604020202020204" pitchFamily="34" charset="0"/>
                        </a:rPr>
                        <a:t> cases available and reviewed for the identified test scope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84870">
                <a:tc>
                  <a:txBody>
                    <a:bodyPr/>
                    <a:lstStyle/>
                    <a:p>
                      <a:pPr algn="l"/>
                      <a:r>
                        <a:rPr lang="en-US" sz="1600" b="0" dirty="0"/>
                        <a:t>Procedure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rtl="0">
                        <a:buFont typeface="Arial" panose="020B0604020202020204" pitchFamily="34" charset="0"/>
                        <a:buChar char="•"/>
                      </a:pPr>
                      <a:r>
                        <a:rPr lang="en-US" sz="1200" b="0" i="0" dirty="0">
                          <a:effectLst/>
                          <a:latin typeface="Arial" panose="020B0604020202020204" pitchFamily="34" charset="0"/>
                        </a:rPr>
                        <a:t>Procedures defined by customers. IBSO development team will support in defect resolution.</a:t>
                      </a:r>
                      <a:endParaRPr lang="en-US" sz="1200" dirty="0"/>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4241">
                <a:tc>
                  <a:txBody>
                    <a:bodyPr/>
                    <a:lstStyle/>
                    <a:p>
                      <a:pPr algn="l"/>
                      <a:r>
                        <a:rPr lang="en-US" sz="1600" b="0" dirty="0"/>
                        <a:t>Exit criteria</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dirty="0">
                          <a:effectLst/>
                          <a:highlight>
                            <a:srgbClr val="FFFF00"/>
                          </a:highlight>
                          <a:latin typeface="Arial" panose="020B0604020202020204" pitchFamily="34" charset="0"/>
                        </a:rPr>
                        <a:t>• All ‘Integrative Test Flow’ test cases are tested in the status ‘Pass’</a:t>
                      </a:r>
                    </a:p>
                    <a:p>
                      <a:pPr algn="l"/>
                      <a:r>
                        <a:rPr lang="en-US" sz="1200" b="0" i="0" dirty="0">
                          <a:effectLst/>
                          <a:highlight>
                            <a:srgbClr val="FFFF00"/>
                          </a:highlight>
                          <a:latin typeface="Arial" panose="020B0604020202020204" pitchFamily="34" charset="0"/>
                        </a:rPr>
                        <a:t>• 80% of the test cases are tested and in the status ‘Pass’</a:t>
                      </a:r>
                    </a:p>
                    <a:p>
                      <a:pPr algn="l"/>
                      <a:r>
                        <a:rPr lang="en-US" sz="1200" b="0" i="0" dirty="0">
                          <a:effectLst/>
                          <a:highlight>
                            <a:srgbClr val="FFFF00"/>
                          </a:highlight>
                          <a:latin typeface="Arial" panose="020B0604020202020204" pitchFamily="34" charset="0"/>
                        </a:rPr>
                        <a:t>• All bugs with the priority ‘Blocker’ and ‘Critical’ are solved</a:t>
                      </a:r>
                    </a:p>
                    <a:p>
                      <a:pPr algn="l"/>
                      <a:r>
                        <a:rPr lang="en-US" sz="1200" b="0" i="0" dirty="0">
                          <a:effectLst/>
                          <a:highlight>
                            <a:srgbClr val="FFFF00"/>
                          </a:highlight>
                          <a:latin typeface="Arial" panose="020B0604020202020204" pitchFamily="34" charset="0"/>
                        </a:rPr>
                        <a:t>• Maximum 15 bugs with the priority ‘Major’</a:t>
                      </a:r>
                    </a:p>
                    <a:p>
                      <a:pPr algn="l"/>
                      <a:r>
                        <a:rPr lang="en-US" sz="1200" b="0" i="0" dirty="0">
                          <a:effectLst/>
                          <a:highlight>
                            <a:srgbClr val="FFFF00"/>
                          </a:highlight>
                          <a:latin typeface="Arial" panose="020B0604020202020204" pitchFamily="34" charset="0"/>
                        </a:rPr>
                        <a:t>• Project team is driving and coordinate bug fixes, which will not hold up the customer acceptance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21874">
                <a:tc>
                  <a:txBody>
                    <a:bodyPr/>
                    <a:lstStyle/>
                    <a:p>
                      <a:pPr algn="l"/>
                      <a:r>
                        <a:rPr lang="en-US" sz="1600" b="0" dirty="0"/>
                        <a:t>Tester</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rtl="0"/>
                      <a:r>
                        <a:rPr lang="en-US" sz="1200" b="0" dirty="0"/>
                        <a:t>External Testers from Customer with support from SAP</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69040">
                <a:tc>
                  <a:txBody>
                    <a:bodyPr/>
                    <a:lstStyle/>
                    <a:p>
                      <a:pPr algn="l"/>
                      <a:r>
                        <a:rPr lang="en-US" sz="1600" b="0" dirty="0">
                          <a:solidFill>
                            <a:schemeClr val="tx1"/>
                          </a:solidFill>
                        </a:rPr>
                        <a:t>Tool</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t>Manual test, </a:t>
                      </a:r>
                      <a:r>
                        <a:rPr lang="en-US" sz="1200" baseline="0" dirty="0"/>
                        <a:t>Jira Zephyr</a:t>
                      </a:r>
                      <a:endParaRPr lang="en-US" sz="1200" dirty="0">
                        <a:solidFill>
                          <a:schemeClr val="tx1"/>
                        </a:solidFill>
                        <a:highlight>
                          <a:srgbClr val="FFFF00"/>
                        </a:highlight>
                      </a:endParaRP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21874">
                <a:tc>
                  <a:txBody>
                    <a:bodyPr/>
                    <a:lstStyle/>
                    <a:p>
                      <a:pPr algn="l"/>
                      <a:r>
                        <a:rPr lang="en-US" sz="1600" b="0" dirty="0">
                          <a:solidFill>
                            <a:schemeClr val="tx1"/>
                          </a:solidFill>
                        </a:rPr>
                        <a:t>Test owner</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a:solidFill>
                            <a:schemeClr val="tx1"/>
                          </a:solidFill>
                        </a:rPr>
                        <a:t>Customer Test Coordinator (Mark Unter)</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34241">
                <a:tc>
                  <a:txBody>
                    <a:bodyPr/>
                    <a:lstStyle/>
                    <a:p>
                      <a:pPr algn="l"/>
                      <a:r>
                        <a:rPr lang="en-US" sz="1600" b="0" dirty="0"/>
                        <a:t>Timeframe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rtl="0"/>
                      <a:r>
                        <a:rPr lang="en-US" sz="1200" b="0" dirty="0"/>
                        <a:t>Dedicated Test Phase after Internal Integration Test </a:t>
                      </a:r>
                      <a:br>
                        <a:rPr lang="en-US" sz="1200" b="0" dirty="0"/>
                      </a:br>
                      <a:r>
                        <a:rPr kumimoji="0" lang="en-US" sz="1200" b="0" i="0" u="none" strike="noStrike" cap="none" normalizeH="0" baseline="0" dirty="0">
                          <a:ln>
                            <a:noFill/>
                          </a:ln>
                          <a:solidFill>
                            <a:schemeClr val="tx1"/>
                          </a:solidFill>
                          <a:effectLst/>
                          <a:highlight>
                            <a:srgbClr val="FFFF00"/>
                          </a:highlight>
                          <a:latin typeface="Arial" charset="0"/>
                          <a:ea typeface="Arial Unicode MS" pitchFamily="34" charset="-128"/>
                          <a:cs typeface="Arial Unicode MS" pitchFamily="34" charset="-128"/>
                        </a:rPr>
                        <a:t>Start: After Internal Integration Test</a:t>
                      </a:r>
                    </a:p>
                    <a:p>
                      <a:pPr lvl="0" rtl="0"/>
                      <a:r>
                        <a:rPr kumimoji="0" lang="en-US" sz="1200" b="0" i="0" u="none" strike="noStrike" cap="none" normalizeH="0" baseline="0" dirty="0">
                          <a:ln>
                            <a:noFill/>
                          </a:ln>
                          <a:solidFill>
                            <a:schemeClr val="tx1"/>
                          </a:solidFill>
                          <a:effectLst/>
                          <a:highlight>
                            <a:srgbClr val="FFFF00"/>
                          </a:highlight>
                          <a:latin typeface="Arial" charset="0"/>
                          <a:ea typeface="Arial Unicode MS" pitchFamily="34" charset="-128"/>
                          <a:cs typeface="Arial Unicode MS" pitchFamily="34" charset="-128"/>
                        </a:rPr>
                        <a:t>End: Duration is TBD</a:t>
                      </a:r>
                      <a:endParaRPr lang="en-US" sz="1200" b="0" dirty="0">
                        <a:highlight>
                          <a:srgbClr val="FFFF00"/>
                        </a:highlight>
                      </a:endParaRP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5416565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09F-9FF1-4236-8584-941AC8B7D33C}"/>
              </a:ext>
            </a:extLst>
          </p:cNvPr>
          <p:cNvSpPr>
            <a:spLocks noGrp="1"/>
          </p:cNvSpPr>
          <p:nvPr>
            <p:ph type="ctrTitle"/>
          </p:nvPr>
        </p:nvSpPr>
        <p:spPr/>
        <p:txBody>
          <a:bodyPr/>
          <a:lstStyle/>
          <a:p>
            <a:r>
              <a:rPr lang="en-US" dirty="0"/>
              <a:t>Test Systems and Test Data</a:t>
            </a:r>
            <a:endParaRPr lang="en-DE" dirty="0"/>
          </a:p>
        </p:txBody>
      </p:sp>
      <p:sp>
        <p:nvSpPr>
          <p:cNvPr id="3" name="Text Placeholder 2">
            <a:extLst>
              <a:ext uri="{FF2B5EF4-FFF2-40B4-BE49-F238E27FC236}">
                <a16:creationId xmlns:a16="http://schemas.microsoft.com/office/drawing/2014/main" id="{C5E6DB72-F4DE-4731-8681-ABBEC5D53651}"/>
              </a:ext>
            </a:extLst>
          </p:cNvPr>
          <p:cNvSpPr>
            <a:spLocks noGrp="1"/>
          </p:cNvSpPr>
          <p:nvPr>
            <p:ph type="body" sz="quarter" idx="10"/>
          </p:nvPr>
        </p:nvSpPr>
        <p:spPr/>
        <p:txBody>
          <a:bodyPr/>
          <a:lstStyle/>
          <a:p>
            <a:endParaRPr lang="en-DE" dirty="0"/>
          </a:p>
        </p:txBody>
      </p:sp>
    </p:spTree>
    <p:extLst>
      <p:ext uri="{BB962C8B-B14F-4D97-AF65-F5344CB8AC3E}">
        <p14:creationId xmlns:p14="http://schemas.microsoft.com/office/powerpoint/2010/main" val="3084300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bap dev@cus2"/>
          <p:cNvSpPr>
            <a:spLocks noGrp="1" noChangeArrowheads="1"/>
          </p:cNvSpPr>
          <p:nvPr>
            <p:ph type="title"/>
          </p:nvPr>
        </p:nvSpPr>
        <p:spPr/>
        <p:txBody>
          <a:bodyPr/>
          <a:lstStyle/>
          <a:p>
            <a:r>
              <a:rPr lang="en-US"/>
              <a:t>Infrastructure Setup</a:t>
            </a:r>
            <a:endParaRPr lang="en-US" dirty="0"/>
          </a:p>
        </p:txBody>
      </p:sp>
      <p:grpSp>
        <p:nvGrpSpPr>
          <p:cNvPr id="15" name="abap dev@sap" hidden="1"/>
          <p:cNvGrpSpPr/>
          <p:nvPr/>
        </p:nvGrpSpPr>
        <p:grpSpPr>
          <a:xfrm>
            <a:off x="324000" y="324075"/>
            <a:ext cx="11545200" cy="5724483"/>
            <a:chOff x="324000" y="324075"/>
            <a:chExt cx="11545200" cy="5724483"/>
          </a:xfrm>
        </p:grpSpPr>
        <p:sp>
          <p:nvSpPr>
            <p:cNvPr id="28" name="abap dev@sap" hidden="1"/>
            <p:cNvSpPr txBox="1">
              <a:spLocks noChangeArrowheads="1"/>
            </p:cNvSpPr>
            <p:nvPr/>
          </p:nvSpPr>
          <p:spPr bwMode="gray">
            <a:xfrm>
              <a:off x="324000" y="324075"/>
              <a:ext cx="11545200" cy="756175"/>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en-US" dirty="0"/>
                <a:t>ABAP Infrastructure Set-up – </a:t>
              </a:r>
              <a:r>
                <a:rPr lang="en-US" dirty="0" err="1"/>
                <a:t>Dev@SAP</a:t>
              </a:r>
              <a:r>
                <a:rPr lang="en-US" dirty="0"/>
                <a:t>/ FBS/ RCS</a:t>
              </a:r>
            </a:p>
          </p:txBody>
        </p:sp>
        <p:grpSp>
          <p:nvGrpSpPr>
            <p:cNvPr id="36" name="abap dev@sap" hidden="1"/>
            <p:cNvGrpSpPr/>
            <p:nvPr/>
          </p:nvGrpSpPr>
          <p:grpSpPr>
            <a:xfrm>
              <a:off x="1265464" y="1441731"/>
              <a:ext cx="9159242" cy="4606827"/>
              <a:chOff x="1265464" y="1441731"/>
              <a:chExt cx="9159242" cy="4606827"/>
            </a:xfrm>
          </p:grpSpPr>
          <p:sp>
            <p:nvSpPr>
              <p:cNvPr id="37" name="Cube 36" hidden="1"/>
              <p:cNvSpPr/>
              <p:nvPr/>
            </p:nvSpPr>
            <p:spPr bwMode="gray">
              <a:xfrm>
                <a:off x="4951911" y="2113808"/>
                <a:ext cx="1591294" cy="1472540"/>
              </a:xfrm>
              <a:prstGeom prst="cube">
                <a:avLst/>
              </a:prstGeom>
              <a:ln>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8" name="Straight Connector 37" hidden="1"/>
              <p:cNvCxnSpPr/>
              <p:nvPr/>
            </p:nvCxnSpPr>
            <p:spPr>
              <a:xfrm>
                <a:off x="4771902" y="3586347"/>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39" name="TextBox 38" hidden="1"/>
              <p:cNvSpPr txBox="1"/>
              <p:nvPr/>
            </p:nvSpPr>
            <p:spPr>
              <a:xfrm>
                <a:off x="6632666" y="3630284"/>
                <a:ext cx="1545771" cy="353943"/>
              </a:xfrm>
              <a:prstGeom prst="rect">
                <a:avLst/>
              </a:prstGeom>
              <a:noFill/>
            </p:spPr>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&lt;….&gt;</a:t>
                </a:r>
                <a:endParaRPr lang="en-US" sz="1200" dirty="0">
                  <a:solidFill>
                    <a:srgbClr val="000000"/>
                  </a:solidFill>
                  <a:latin typeface="Arial" charset="0"/>
                  <a:ea typeface="Arial Unicode MS" pitchFamily="34" charset="-128"/>
                  <a:cs typeface="Arial Unicode MS" pitchFamily="34" charset="-128"/>
                </a:endParaRPr>
              </a:p>
            </p:txBody>
          </p:sp>
          <p:grpSp>
            <p:nvGrpSpPr>
              <p:cNvPr id="40" name="Group 39" hidden="1"/>
              <p:cNvGrpSpPr/>
              <p:nvPr/>
            </p:nvGrpSpPr>
            <p:grpSpPr>
              <a:xfrm>
                <a:off x="1265464" y="1441731"/>
                <a:ext cx="9159242" cy="4606827"/>
                <a:chOff x="1265464" y="1441731"/>
                <a:chExt cx="9159242" cy="4606827"/>
              </a:xfrm>
            </p:grpSpPr>
            <p:sp>
              <p:nvSpPr>
                <p:cNvPr id="41" name="Cube 40" hidden="1"/>
                <p:cNvSpPr/>
                <p:nvPr/>
              </p:nvSpPr>
              <p:spPr bwMode="gray">
                <a:xfrm>
                  <a:off x="8324404" y="2113808"/>
                  <a:ext cx="1591294" cy="1472540"/>
                </a:xfrm>
                <a:prstGeom prst="cube">
                  <a:avLst/>
                </a:prstGeom>
                <a:ln>
                  <a:headEnd/>
                  <a:tailEnd/>
                </a:ln>
              </p:spPr>
              <p:style>
                <a:lnRef idx="1">
                  <a:schemeClr val="accent4"/>
                </a:lnRef>
                <a:fillRef idx="3">
                  <a:schemeClr val="accent4"/>
                </a:fillRef>
                <a:effectRef idx="2">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Straight Connector 41" hidden="1"/>
                <p:cNvCxnSpPr/>
                <p:nvPr/>
              </p:nvCxnSpPr>
              <p:spPr>
                <a:xfrm>
                  <a:off x="8203870" y="3586345"/>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grpSp>
              <p:nvGrpSpPr>
                <p:cNvPr id="43" name="Group 42" hidden="1"/>
                <p:cNvGrpSpPr/>
                <p:nvPr/>
              </p:nvGrpSpPr>
              <p:grpSpPr>
                <a:xfrm>
                  <a:off x="1265464" y="1441731"/>
                  <a:ext cx="9159242" cy="4606827"/>
                  <a:chOff x="1265464" y="1441731"/>
                  <a:chExt cx="9159242" cy="4606827"/>
                </a:xfrm>
              </p:grpSpPr>
              <p:sp>
                <p:nvSpPr>
                  <p:cNvPr id="44" name="Cube 43" hidden="1"/>
                  <p:cNvSpPr/>
                  <p:nvPr/>
                </p:nvSpPr>
                <p:spPr bwMode="gray">
                  <a:xfrm>
                    <a:off x="1556658" y="2113808"/>
                    <a:ext cx="1591294" cy="1472540"/>
                  </a:xfrm>
                  <a:prstGeom prst="cube">
                    <a:avLst/>
                  </a:prstGeom>
                  <a:ln>
                    <a:headEnd/>
                    <a:tailEnd/>
                  </a:ln>
                </p:spPr>
                <p:style>
                  <a:lnRef idx="1">
                    <a:schemeClr val="accent3"/>
                  </a:lnRef>
                  <a:fillRef idx="3">
                    <a:schemeClr val="accent3"/>
                  </a:fillRef>
                  <a:effectRef idx="2">
                    <a:schemeClr val="accent3"/>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TextBox 44" hidden="1"/>
                  <p:cNvSpPr txBox="1"/>
                  <p:nvPr/>
                </p:nvSpPr>
                <p:spPr>
                  <a:xfrm>
                    <a:off x="1886298" y="1453810"/>
                    <a:ext cx="141316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&lt;ABC/000&gt;</a:t>
                    </a:r>
                  </a:p>
                </p:txBody>
              </p:sp>
              <p:sp>
                <p:nvSpPr>
                  <p:cNvPr id="46" name="TextBox 45" hidden="1"/>
                  <p:cNvSpPr txBox="1"/>
                  <p:nvPr/>
                </p:nvSpPr>
                <p:spPr>
                  <a:xfrm>
                    <a:off x="1627365" y="2667806"/>
                    <a:ext cx="1174767" cy="63094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800" b="1" kern="0" dirty="0">
                        <a:solidFill>
                          <a:schemeClr val="bg1"/>
                        </a:solidFill>
                        <a:ea typeface="Arial Unicode MS" pitchFamily="34" charset="-128"/>
                        <a:cs typeface="Arial Unicode MS" pitchFamily="34" charset="-128"/>
                      </a:rPr>
                      <a:t>Dev </a:t>
                    </a:r>
                  </a:p>
                  <a:p>
                    <a:pPr algn="ctr" fontAlgn="base">
                      <a:spcBef>
                        <a:spcPts val="600"/>
                      </a:spcBef>
                      <a:spcAft>
                        <a:spcPct val="0"/>
                      </a:spcAft>
                      <a:buClr>
                        <a:srgbClr val="F0AB00"/>
                      </a:buClr>
                      <a:buSzPct val="80000"/>
                    </a:pPr>
                    <a:r>
                      <a:rPr lang="en-US" sz="1800" b="1" kern="0" dirty="0">
                        <a:solidFill>
                          <a:schemeClr val="bg1"/>
                        </a:solidFill>
                        <a:ea typeface="Arial Unicode MS" pitchFamily="34" charset="-128"/>
                        <a:cs typeface="Arial Unicode MS" pitchFamily="34" charset="-128"/>
                      </a:rPr>
                      <a:t>System</a:t>
                    </a:r>
                  </a:p>
                </p:txBody>
              </p:sp>
              <p:sp>
                <p:nvSpPr>
                  <p:cNvPr id="47" name="TextBox 46" hidden="1"/>
                  <p:cNvSpPr txBox="1"/>
                  <p:nvPr/>
                </p:nvSpPr>
                <p:spPr>
                  <a:xfrm>
                    <a:off x="4929151" y="2679681"/>
                    <a:ext cx="1174767" cy="63094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Test </a:t>
                    </a:r>
                  </a:p>
                  <a:p>
                    <a:pPr algn="ct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System</a:t>
                    </a:r>
                  </a:p>
                </p:txBody>
              </p:sp>
              <p:sp>
                <p:nvSpPr>
                  <p:cNvPr id="48" name="TextBox 47" hidden="1"/>
                  <p:cNvSpPr txBox="1"/>
                  <p:nvPr/>
                </p:nvSpPr>
                <p:spPr>
                  <a:xfrm>
                    <a:off x="8301644" y="2845936"/>
                    <a:ext cx="1200695" cy="44627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b="1" kern="0" dirty="0">
                        <a:ea typeface="Arial Unicode MS" pitchFamily="34" charset="-128"/>
                        <a:cs typeface="Arial Unicode MS" pitchFamily="34" charset="-128"/>
                      </a:rPr>
                      <a:t>Consolidation</a:t>
                    </a:r>
                  </a:p>
                  <a:p>
                    <a:pPr algn="ctr" fontAlgn="base">
                      <a:spcBef>
                        <a:spcPts val="600"/>
                      </a:spcBef>
                      <a:spcAft>
                        <a:spcPct val="0"/>
                      </a:spcAft>
                      <a:buClr>
                        <a:srgbClr val="F0AB00"/>
                      </a:buClr>
                      <a:buSzPct val="80000"/>
                    </a:pPr>
                    <a:r>
                      <a:rPr lang="en-US" sz="1200" b="1" kern="0" dirty="0">
                        <a:ea typeface="Arial Unicode MS" pitchFamily="34" charset="-128"/>
                        <a:cs typeface="Arial Unicode MS" pitchFamily="34" charset="-128"/>
                      </a:rPr>
                      <a:t>System</a:t>
                    </a:r>
                  </a:p>
                </p:txBody>
              </p:sp>
              <p:sp>
                <p:nvSpPr>
                  <p:cNvPr id="49" name="Striped Right Arrow 48" hidden="1"/>
                  <p:cNvSpPr/>
                  <p:nvPr/>
                </p:nvSpPr>
                <p:spPr bwMode="gray">
                  <a:xfrm>
                    <a:off x="3610099" y="2475730"/>
                    <a:ext cx="902525" cy="740412"/>
                  </a:xfrm>
                  <a:prstGeom prst="stripedRightArrow">
                    <a:avLst/>
                  </a:prstGeom>
                  <a:ln>
                    <a:headEnd/>
                    <a:tailEnd/>
                  </a:ln>
                </p:spPr>
                <p:style>
                  <a:lnRef idx="1">
                    <a:schemeClr val="accent3"/>
                  </a:lnRef>
                  <a:fillRef idx="2">
                    <a:schemeClr val="accent3"/>
                  </a:fillRef>
                  <a:effectRef idx="1">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0" name="Striped Right Arrow 49" hidden="1"/>
                  <p:cNvSpPr/>
                  <p:nvPr/>
                </p:nvSpPr>
                <p:spPr bwMode="gray">
                  <a:xfrm>
                    <a:off x="6984867" y="2570211"/>
                    <a:ext cx="902525" cy="740412"/>
                  </a:xfrm>
                  <a:prstGeom prst="stripedRightArrow">
                    <a:avLst/>
                  </a:prstGeom>
                  <a:ln>
                    <a:headEnd/>
                    <a:tailEnd/>
                  </a:ln>
                </p:spPr>
                <p:style>
                  <a:lnRef idx="1">
                    <a:schemeClr val="accent1"/>
                  </a:lnRef>
                  <a:fillRef idx="2">
                    <a:schemeClr val="accent1"/>
                  </a:fillRef>
                  <a:effectRef idx="1">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1" name="Straight Connector 50" hidden="1"/>
                  <p:cNvCxnSpPr/>
                  <p:nvPr/>
                </p:nvCxnSpPr>
                <p:spPr>
                  <a:xfrm>
                    <a:off x="3147952" y="3586348"/>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52" name="Straight Connector 51" hidden="1"/>
                  <p:cNvCxnSpPr/>
                  <p:nvPr/>
                </p:nvCxnSpPr>
                <p:spPr>
                  <a:xfrm>
                    <a:off x="6625442" y="3586346"/>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53" name="TextBox 52" hidden="1"/>
                  <p:cNvSpPr txBox="1"/>
                  <p:nvPr/>
                </p:nvSpPr>
                <p:spPr>
                  <a:xfrm>
                    <a:off x="5223164" y="1441731"/>
                    <a:ext cx="141316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&lt;XYZ/000&gt;</a:t>
                    </a:r>
                  </a:p>
                </p:txBody>
              </p:sp>
              <p:sp>
                <p:nvSpPr>
                  <p:cNvPr id="54" name="TextBox 53" hidden="1"/>
                  <p:cNvSpPr txBox="1"/>
                  <p:nvPr/>
                </p:nvSpPr>
                <p:spPr>
                  <a:xfrm>
                    <a:off x="8526286" y="1450743"/>
                    <a:ext cx="141316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&lt;FGH/000&gt;</a:t>
                    </a:r>
                  </a:p>
                </p:txBody>
              </p:sp>
              <p:sp>
                <p:nvSpPr>
                  <p:cNvPr id="55" name="TextBox 54" hidden="1"/>
                  <p:cNvSpPr txBox="1"/>
                  <p:nvPr/>
                </p:nvSpPr>
                <p:spPr>
                  <a:xfrm>
                    <a:off x="3169725" y="3586345"/>
                    <a:ext cx="1545771" cy="2462213"/>
                  </a:xfrm>
                  <a:prstGeom prst="rect">
                    <a:avLst/>
                  </a:prstGeom>
                  <a:noFill/>
                </p:spPr>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Frequency of transports to be triggered</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No Major ATC/CI issues before releasing the TR</a:t>
                    </a:r>
                  </a:p>
                  <a:p>
                    <a:pPr marL="285750" lvl="1" indent="-285750" fontAlgn="base">
                      <a:spcBef>
                        <a:spcPts val="600"/>
                      </a:spcBef>
                      <a:spcAft>
                        <a:spcPct val="0"/>
                      </a:spcAft>
                      <a:buClr>
                        <a:srgbClr val="F0AB00"/>
                      </a:buClr>
                      <a:buFont typeface="Wingdings" panose="05000000000000000000" pitchFamily="2" charset="2"/>
                      <a:buChar char="ü"/>
                    </a:pPr>
                    <a:r>
                      <a:rPr lang="en-US" sz="1100" kern="0" dirty="0">
                        <a:ea typeface="Arial Unicode MS" pitchFamily="34" charset="-128"/>
                        <a:cs typeface="Arial Unicode MS" pitchFamily="34" charset="-128"/>
                      </a:rPr>
                      <a:t> </a:t>
                    </a:r>
                    <a:r>
                      <a:rPr lang="en-US" sz="1200" dirty="0">
                        <a:solidFill>
                          <a:srgbClr val="000000"/>
                        </a:solidFill>
                        <a:latin typeface="Arial" charset="0"/>
                        <a:ea typeface="Arial Unicode MS" pitchFamily="34" charset="-128"/>
                        <a:cs typeface="Arial Unicode MS" pitchFamily="34" charset="-128"/>
                      </a:rPr>
                      <a:t>Smoke test shows no major functionalities are disrupted due to the import</a:t>
                    </a:r>
                  </a:p>
                </p:txBody>
              </p:sp>
              <p:sp>
                <p:nvSpPr>
                  <p:cNvPr id="56" name="TextBox 55" hidden="1"/>
                  <p:cNvSpPr txBox="1"/>
                  <p:nvPr/>
                </p:nvSpPr>
                <p:spPr>
                  <a:xfrm>
                    <a:off x="1265464" y="1753191"/>
                    <a:ext cx="2654831" cy="276999"/>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800" kern="0">
                        <a:ea typeface="Arial Unicode MS" pitchFamily="34" charset="-128"/>
                        <a:cs typeface="Arial Unicode MS" pitchFamily="34" charset="-128"/>
                      </a:defRPr>
                    </a:lvl1pPr>
                  </a:lstStyle>
                  <a:p>
                    <a:r>
                      <a:rPr lang="en-US" dirty="0"/>
                      <a:t>System Owner: &lt;Name&gt;</a:t>
                    </a:r>
                  </a:p>
                </p:txBody>
              </p:sp>
              <p:sp>
                <p:nvSpPr>
                  <p:cNvPr id="57" name="TextBox 56" hidden="1"/>
                  <p:cNvSpPr txBox="1"/>
                  <p:nvPr/>
                </p:nvSpPr>
                <p:spPr>
                  <a:xfrm>
                    <a:off x="1397033" y="3807256"/>
                    <a:ext cx="1545771" cy="600164"/>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solidFill>
                          <a:srgbClr val="000000"/>
                        </a:solidFill>
                        <a:latin typeface="Arial" charset="0"/>
                        <a:ea typeface="Arial Unicode MS" pitchFamily="34" charset="-128"/>
                        <a:cs typeface="Arial Unicode MS" pitchFamily="34" charset="-128"/>
                      </a:rPr>
                      <a:t>CI</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solidFill>
                          <a:srgbClr val="000000"/>
                        </a:solidFill>
                        <a:latin typeface="Arial" charset="0"/>
                        <a:ea typeface="Arial Unicode MS" pitchFamily="34" charset="-128"/>
                        <a:cs typeface="Arial Unicode MS" pitchFamily="34" charset="-128"/>
                      </a:rPr>
                      <a:t>Code Review</a:t>
                    </a:r>
                  </a:p>
                </p:txBody>
              </p:sp>
              <p:sp>
                <p:nvSpPr>
                  <p:cNvPr id="58" name="TextBox 57" hidden="1"/>
                  <p:cNvSpPr txBox="1"/>
                  <p:nvPr/>
                </p:nvSpPr>
                <p:spPr>
                  <a:xfrm>
                    <a:off x="4512624" y="1753191"/>
                    <a:ext cx="2654831" cy="276999"/>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800" kern="0">
                        <a:ea typeface="Arial Unicode MS" pitchFamily="34" charset="-128"/>
                        <a:cs typeface="Arial Unicode MS" pitchFamily="34" charset="-128"/>
                      </a:defRPr>
                    </a:lvl1pPr>
                  </a:lstStyle>
                  <a:p>
                    <a:r>
                      <a:rPr lang="en-US" dirty="0"/>
                      <a:t>System Owner: &lt;Name&gt;</a:t>
                    </a:r>
                  </a:p>
                </p:txBody>
              </p:sp>
              <p:sp>
                <p:nvSpPr>
                  <p:cNvPr id="59" name="TextBox 58" hidden="1"/>
                  <p:cNvSpPr txBox="1"/>
                  <p:nvPr/>
                </p:nvSpPr>
                <p:spPr>
                  <a:xfrm>
                    <a:off x="7769875" y="1754061"/>
                    <a:ext cx="2654831" cy="276999"/>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800" kern="0">
                        <a:ea typeface="Arial Unicode MS" pitchFamily="34" charset="-128"/>
                        <a:cs typeface="Arial Unicode MS" pitchFamily="34" charset="-128"/>
                      </a:defRPr>
                    </a:lvl1pPr>
                  </a:lstStyle>
                  <a:p>
                    <a:r>
                      <a:rPr lang="en-US" dirty="0"/>
                      <a:t>System Owner: &lt;Name&gt;</a:t>
                    </a:r>
                  </a:p>
                </p:txBody>
              </p:sp>
              <p:sp>
                <p:nvSpPr>
                  <p:cNvPr id="60" name="TextBox 59" hidden="1"/>
                  <p:cNvSpPr txBox="1"/>
                  <p:nvPr/>
                </p:nvSpPr>
                <p:spPr>
                  <a:xfrm>
                    <a:off x="8324404" y="3807256"/>
                    <a:ext cx="1545771" cy="353943"/>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ATC </a:t>
                    </a:r>
                  </a:p>
                </p:txBody>
              </p:sp>
              <p:sp>
                <p:nvSpPr>
                  <p:cNvPr id="61" name="TextBox 60" hidden="1"/>
                  <p:cNvSpPr txBox="1"/>
                  <p:nvPr/>
                </p:nvSpPr>
                <p:spPr>
                  <a:xfrm>
                    <a:off x="4959138" y="3807256"/>
                    <a:ext cx="1545771" cy="938719"/>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solidFill>
                          <a:srgbClr val="000000"/>
                        </a:solidFill>
                        <a:latin typeface="Arial" charset="0"/>
                        <a:ea typeface="Arial Unicode MS" pitchFamily="34" charset="-128"/>
                        <a:cs typeface="Arial Unicode MS" pitchFamily="34" charset="-128"/>
                      </a:rPr>
                      <a:t>CI</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solidFill>
                          <a:srgbClr val="000000"/>
                        </a:solidFill>
                        <a:latin typeface="Arial" charset="0"/>
                        <a:ea typeface="Arial Unicode MS" pitchFamily="34" charset="-128"/>
                        <a:cs typeface="Arial Unicode MS" pitchFamily="34" charset="-128"/>
                      </a:rPr>
                      <a:t>ABAP Code Scan – Spot Checks</a:t>
                    </a:r>
                    <a:endParaRPr lang="en-US" sz="1200" dirty="0">
                      <a:solidFill>
                        <a:srgbClr val="000000"/>
                      </a:solidFill>
                      <a:latin typeface="Arial" charset="0"/>
                      <a:ea typeface="Arial Unicode MS" pitchFamily="34" charset="-128"/>
                      <a:cs typeface="Arial Unicode MS" pitchFamily="34" charset="-128"/>
                    </a:endParaRPr>
                  </a:p>
                </p:txBody>
              </p:sp>
            </p:grpSp>
          </p:grpSp>
        </p:grpSp>
      </p:grpSp>
      <p:pic>
        <p:nvPicPr>
          <p:cNvPr id="63" name="non-abap2" hidden="1"/>
          <p:cNvPicPr>
            <a:picLocks noChangeAspect="1"/>
          </p:cNvPicPr>
          <p:nvPr/>
        </p:nvPicPr>
        <p:blipFill>
          <a:blip r:embed="rId3"/>
          <a:stretch>
            <a:fillRect/>
          </a:stretch>
        </p:blipFill>
        <p:spPr>
          <a:xfrm>
            <a:off x="714922" y="1316243"/>
            <a:ext cx="10772900" cy="5138975"/>
          </a:xfrm>
          <a:prstGeom prst="rect">
            <a:avLst/>
          </a:prstGeom>
        </p:spPr>
      </p:pic>
      <p:sp>
        <p:nvSpPr>
          <p:cNvPr id="64" name="non-abap user manual" hidden="1"/>
          <p:cNvSpPr/>
          <p:nvPr/>
        </p:nvSpPr>
        <p:spPr bwMode="gray">
          <a:xfrm rot="1391059">
            <a:off x="829543" y="5419804"/>
            <a:ext cx="1510981" cy="467380"/>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144033" tIns="72017" rIns="144033" bIns="72017" rtlCol="0" anchor="ctr">
            <a:spAutoFit/>
          </a:bodyPr>
          <a:lstStyle/>
          <a:p>
            <a:pPr algn="ct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sym typeface="Arial"/>
              </a:rPr>
              <a:t>Example</a:t>
            </a:r>
          </a:p>
        </p:txBody>
      </p:sp>
      <p:sp>
        <p:nvSpPr>
          <p:cNvPr id="62" name="non-abap1" hidden="1"/>
          <p:cNvSpPr txBox="1">
            <a:spLocks noChangeArrowheads="1"/>
          </p:cNvSpPr>
          <p:nvPr/>
        </p:nvSpPr>
        <p:spPr bwMode="gray">
          <a:xfrm>
            <a:off x="324000" y="324075"/>
            <a:ext cx="11545200" cy="756175"/>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en-US"/>
              <a:t>Non- ABAP Infrastructure Set-up</a:t>
            </a:r>
            <a:endParaRPr lang="en-US" dirty="0"/>
          </a:p>
        </p:txBody>
      </p:sp>
      <p:sp>
        <p:nvSpPr>
          <p:cNvPr id="65" name="Landscape info" hidden="1"/>
          <p:cNvSpPr/>
          <p:nvPr/>
        </p:nvSpPr>
        <p:spPr bwMode="gray">
          <a:xfrm>
            <a:off x="324000" y="324075"/>
            <a:ext cx="11545200" cy="604155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b="1" kern="0" dirty="0">
                <a:ea typeface="Arial Unicode MS" pitchFamily="34" charset="-128"/>
                <a:cs typeface="Arial Unicode MS" pitchFamily="34" charset="-128"/>
              </a:rPr>
              <a:t>Run the MACRO to choose the right System Landscape Slide</a:t>
            </a:r>
            <a:endParaRPr kumimoji="0" lang="en-US" sz="2000" b="1"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TextBox 2">
            <a:extLst>
              <a:ext uri="{FF2B5EF4-FFF2-40B4-BE49-F238E27FC236}">
                <a16:creationId xmlns:a16="http://schemas.microsoft.com/office/drawing/2014/main" id="{3ADBFF7A-F5CC-4C79-A5A0-972C01814E3D}"/>
              </a:ext>
            </a:extLst>
          </p:cNvPr>
          <p:cNvSpPr txBox="1"/>
          <p:nvPr/>
        </p:nvSpPr>
        <p:spPr>
          <a:xfrm>
            <a:off x="581891" y="1073727"/>
            <a:ext cx="2791690" cy="6924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rPr>
              <a:t>Cloud</a:t>
            </a:r>
            <a:r>
              <a:rPr lang="en-US" sz="1800" kern="0" dirty="0">
                <a:ea typeface="Arial Unicode MS" pitchFamily="34" charset="-128"/>
                <a:cs typeface="Arial Unicode MS" pitchFamily="34" charset="-128"/>
              </a:rPr>
              <a:t> Landscapes</a:t>
            </a:r>
            <a:endParaRPr lang="en-US" sz="1800" kern="0" dirty="0">
              <a:ea typeface="Arial Unicode MS" pitchFamily="34" charset="-128"/>
              <a:cs typeface="Arial Unicode MS" pitchFamily="34" charset="-128"/>
              <a:hlinkClick r:id="rId5"/>
            </a:endParaRP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5"/>
              </a:rPr>
              <a:t>S/4 </a:t>
            </a:r>
            <a:r>
              <a:rPr lang="en-US" sz="1800" kern="0" dirty="0">
                <a:ea typeface="Arial Unicode MS" pitchFamily="34" charset="-128"/>
                <a:cs typeface="Arial Unicode MS" pitchFamily="34" charset="-128"/>
              </a:rPr>
              <a:t>Systems</a:t>
            </a:r>
            <a:endParaRPr lang="en-DE" sz="1800" kern="0" dirty="0" err="1">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4AE03D98-4E20-49DA-A9F5-A8177CDBE3FC}"/>
              </a:ext>
            </a:extLst>
          </p:cNvPr>
          <p:cNvPicPr>
            <a:picLocks noChangeAspect="1"/>
          </p:cNvPicPr>
          <p:nvPr/>
        </p:nvPicPr>
        <p:blipFill>
          <a:blip r:embed="rId6"/>
          <a:stretch>
            <a:fillRect/>
          </a:stretch>
        </p:blipFill>
        <p:spPr>
          <a:xfrm>
            <a:off x="503999" y="1918008"/>
            <a:ext cx="4693687" cy="2448000"/>
          </a:xfrm>
          <a:prstGeom prst="rect">
            <a:avLst/>
          </a:prstGeom>
        </p:spPr>
      </p:pic>
      <p:pic>
        <p:nvPicPr>
          <p:cNvPr id="5" name="Picture 4">
            <a:extLst>
              <a:ext uri="{FF2B5EF4-FFF2-40B4-BE49-F238E27FC236}">
                <a16:creationId xmlns:a16="http://schemas.microsoft.com/office/drawing/2014/main" id="{FF0AB01D-F98B-4E4E-84D4-C4BC3A706CC5}"/>
              </a:ext>
            </a:extLst>
          </p:cNvPr>
          <p:cNvPicPr>
            <a:picLocks noChangeAspect="1"/>
          </p:cNvPicPr>
          <p:nvPr/>
        </p:nvPicPr>
        <p:blipFill>
          <a:blip r:embed="rId7"/>
          <a:stretch>
            <a:fillRect/>
          </a:stretch>
        </p:blipFill>
        <p:spPr>
          <a:xfrm>
            <a:off x="6103379" y="1870409"/>
            <a:ext cx="5213618" cy="4248368"/>
          </a:xfrm>
          <a:prstGeom prst="rect">
            <a:avLst/>
          </a:prstGeom>
        </p:spPr>
      </p:pic>
      <p:sp>
        <p:nvSpPr>
          <p:cNvPr id="2" name="TextBox 1">
            <a:extLst>
              <a:ext uri="{FF2B5EF4-FFF2-40B4-BE49-F238E27FC236}">
                <a16:creationId xmlns:a16="http://schemas.microsoft.com/office/drawing/2014/main" id="{ACAC6F7F-69EB-4D64-A865-5D29E1009207}"/>
              </a:ext>
            </a:extLst>
          </p:cNvPr>
          <p:cNvSpPr txBox="1"/>
          <p:nvPr/>
        </p:nvSpPr>
        <p:spPr>
          <a:xfrm>
            <a:off x="581891" y="4459262"/>
            <a:ext cx="4780558" cy="152349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b="1" kern="0" dirty="0">
                <a:solidFill>
                  <a:srgbClr val="FF0000"/>
                </a:solidFill>
                <a:ea typeface="Arial Unicode MS" pitchFamily="34" charset="-128"/>
                <a:cs typeface="Arial Unicode MS" pitchFamily="34" charset="-128"/>
              </a:rPr>
              <a:t>NOTE: </a:t>
            </a:r>
            <a:r>
              <a:rPr lang="en-US" sz="1800" kern="0" dirty="0">
                <a:solidFill>
                  <a:srgbClr val="FF0000"/>
                </a:solidFill>
                <a:ea typeface="Arial Unicode MS" pitchFamily="34" charset="-128"/>
                <a:cs typeface="Arial Unicode MS" pitchFamily="34" charset="-128"/>
              </a:rPr>
              <a:t>Above is the current Cloud Test tenant setup, on Canary and connected to X38 for the backend. </a:t>
            </a:r>
          </a:p>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The Test tenant is planned to be moved to the Live landscape and connected to Z38. </a:t>
            </a:r>
            <a:endParaRPr lang="en-DE" sz="18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40635427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bap dev@cus2" hidden="1"/>
          <p:cNvSpPr>
            <a:spLocks noGrp="1" noChangeArrowheads="1"/>
          </p:cNvSpPr>
          <p:nvPr>
            <p:ph type="title"/>
          </p:nvPr>
        </p:nvSpPr>
        <p:spPr/>
        <p:txBody>
          <a:bodyPr/>
          <a:lstStyle/>
          <a:p>
            <a:r>
              <a:rPr lang="en-US" dirty="0"/>
              <a:t>ABAP Infrastructure Set-up – Dev@Cust</a:t>
            </a:r>
          </a:p>
        </p:txBody>
      </p:sp>
      <p:grpSp>
        <p:nvGrpSpPr>
          <p:cNvPr id="21" name="abap dev@cus1" hidden="1"/>
          <p:cNvGrpSpPr/>
          <p:nvPr/>
        </p:nvGrpSpPr>
        <p:grpSpPr>
          <a:xfrm>
            <a:off x="1288224" y="1441731"/>
            <a:ext cx="9159242" cy="4606827"/>
            <a:chOff x="1288224" y="1441731"/>
            <a:chExt cx="9159242" cy="4606827"/>
          </a:xfrm>
        </p:grpSpPr>
        <p:sp>
          <p:nvSpPr>
            <p:cNvPr id="2" name="Cube 1" hidden="1"/>
            <p:cNvSpPr/>
            <p:nvPr/>
          </p:nvSpPr>
          <p:spPr bwMode="gray">
            <a:xfrm>
              <a:off x="1579418" y="2113808"/>
              <a:ext cx="1591294" cy="1472540"/>
            </a:xfrm>
            <a:prstGeom prst="cube">
              <a:avLst/>
            </a:prstGeom>
            <a:ln>
              <a:headEnd/>
              <a:tailEnd/>
            </a:ln>
          </p:spPr>
          <p:style>
            <a:lnRef idx="1">
              <a:schemeClr val="accent3"/>
            </a:lnRef>
            <a:fillRef idx="3">
              <a:schemeClr val="accent3"/>
            </a:fillRef>
            <a:effectRef idx="2">
              <a:schemeClr val="accent3"/>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Cube 5" hidden="1"/>
            <p:cNvSpPr/>
            <p:nvPr/>
          </p:nvSpPr>
          <p:spPr bwMode="gray">
            <a:xfrm>
              <a:off x="4951911" y="2113808"/>
              <a:ext cx="1591294" cy="1472540"/>
            </a:xfrm>
            <a:prstGeom prst="cube">
              <a:avLst/>
            </a:prstGeom>
            <a:ln>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Cube 6" hidden="1"/>
            <p:cNvSpPr/>
            <p:nvPr/>
          </p:nvSpPr>
          <p:spPr bwMode="gray">
            <a:xfrm>
              <a:off x="8324404" y="2113808"/>
              <a:ext cx="1591294" cy="1472540"/>
            </a:xfrm>
            <a:prstGeom prst="cube">
              <a:avLst/>
            </a:prstGeom>
            <a:ln>
              <a:headEnd/>
              <a:tailEnd/>
            </a:ln>
          </p:spPr>
          <p:style>
            <a:lnRef idx="1">
              <a:schemeClr val="accent4"/>
            </a:lnRef>
            <a:fillRef idx="3">
              <a:schemeClr val="accent4"/>
            </a:fillRef>
            <a:effectRef idx="2">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TextBox 9" hidden="1"/>
            <p:cNvSpPr txBox="1"/>
            <p:nvPr/>
          </p:nvSpPr>
          <p:spPr>
            <a:xfrm>
              <a:off x="1650125" y="2667806"/>
              <a:ext cx="1174767" cy="63094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800" b="1" kern="0" dirty="0">
                  <a:solidFill>
                    <a:schemeClr val="bg1"/>
                  </a:solidFill>
                  <a:ea typeface="Arial Unicode MS" pitchFamily="34" charset="-128"/>
                  <a:cs typeface="Arial Unicode MS" pitchFamily="34" charset="-128"/>
                </a:rPr>
                <a:t>Dev </a:t>
              </a:r>
            </a:p>
            <a:p>
              <a:pPr algn="ctr" fontAlgn="base">
                <a:spcBef>
                  <a:spcPts val="600"/>
                </a:spcBef>
                <a:spcAft>
                  <a:spcPct val="0"/>
                </a:spcAft>
                <a:buClr>
                  <a:srgbClr val="F0AB00"/>
                </a:buClr>
                <a:buSzPct val="80000"/>
              </a:pPr>
              <a:r>
                <a:rPr lang="en-US" sz="1800" b="1" kern="0" dirty="0">
                  <a:solidFill>
                    <a:schemeClr val="bg1"/>
                  </a:solidFill>
                  <a:ea typeface="Arial Unicode MS" pitchFamily="34" charset="-128"/>
                  <a:cs typeface="Arial Unicode MS" pitchFamily="34" charset="-128"/>
                </a:rPr>
                <a:t>System</a:t>
              </a:r>
            </a:p>
          </p:txBody>
        </p:sp>
        <p:sp>
          <p:nvSpPr>
            <p:cNvPr id="11" name="TextBox 10" hidden="1"/>
            <p:cNvSpPr txBox="1"/>
            <p:nvPr/>
          </p:nvSpPr>
          <p:spPr>
            <a:xfrm>
              <a:off x="4951911" y="2679681"/>
              <a:ext cx="1174767" cy="63094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Test </a:t>
              </a:r>
            </a:p>
            <a:p>
              <a:pPr algn="ct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System</a:t>
              </a:r>
            </a:p>
          </p:txBody>
        </p:sp>
        <p:sp>
          <p:nvSpPr>
            <p:cNvPr id="12" name="TextBox 11" hidden="1"/>
            <p:cNvSpPr txBox="1"/>
            <p:nvPr/>
          </p:nvSpPr>
          <p:spPr>
            <a:xfrm>
              <a:off x="8324404" y="2845936"/>
              <a:ext cx="1200695" cy="44627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b="1" kern="0" dirty="0">
                  <a:ea typeface="Arial Unicode MS" pitchFamily="34" charset="-128"/>
                  <a:cs typeface="Arial Unicode MS" pitchFamily="34" charset="-128"/>
                </a:rPr>
                <a:t>Production</a:t>
              </a:r>
            </a:p>
            <a:p>
              <a:pPr algn="ctr" fontAlgn="base">
                <a:spcBef>
                  <a:spcPts val="600"/>
                </a:spcBef>
                <a:spcAft>
                  <a:spcPct val="0"/>
                </a:spcAft>
                <a:buClr>
                  <a:srgbClr val="F0AB00"/>
                </a:buClr>
                <a:buSzPct val="80000"/>
              </a:pPr>
              <a:r>
                <a:rPr lang="en-US" sz="1200" b="1" kern="0" dirty="0">
                  <a:ea typeface="Arial Unicode MS" pitchFamily="34" charset="-128"/>
                  <a:cs typeface="Arial Unicode MS" pitchFamily="34" charset="-128"/>
                </a:rPr>
                <a:t>System</a:t>
              </a:r>
            </a:p>
          </p:txBody>
        </p:sp>
        <p:sp>
          <p:nvSpPr>
            <p:cNvPr id="9" name="Striped Right Arrow 8" hidden="1"/>
            <p:cNvSpPr/>
            <p:nvPr/>
          </p:nvSpPr>
          <p:spPr bwMode="gray">
            <a:xfrm>
              <a:off x="3632859" y="2475730"/>
              <a:ext cx="902525" cy="740412"/>
            </a:xfrm>
            <a:prstGeom prst="stripedRightArrow">
              <a:avLst/>
            </a:prstGeom>
            <a:ln>
              <a:headEnd/>
              <a:tailEnd/>
            </a:ln>
          </p:spPr>
          <p:style>
            <a:lnRef idx="1">
              <a:schemeClr val="accent3"/>
            </a:lnRef>
            <a:fillRef idx="2">
              <a:schemeClr val="accent3"/>
            </a:fillRef>
            <a:effectRef idx="1">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Striped Right Arrow 13" hidden="1"/>
            <p:cNvSpPr/>
            <p:nvPr/>
          </p:nvSpPr>
          <p:spPr bwMode="gray">
            <a:xfrm>
              <a:off x="7007627" y="2570211"/>
              <a:ext cx="902525" cy="740412"/>
            </a:xfrm>
            <a:prstGeom prst="stripedRightArrow">
              <a:avLst/>
            </a:prstGeom>
            <a:ln>
              <a:headEnd/>
              <a:tailEnd/>
            </a:ln>
          </p:spPr>
          <p:style>
            <a:lnRef idx="1">
              <a:schemeClr val="accent1"/>
            </a:lnRef>
            <a:fillRef idx="2">
              <a:schemeClr val="accent1"/>
            </a:fillRef>
            <a:effectRef idx="1">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6" name="Straight Connector 15" hidden="1"/>
            <p:cNvCxnSpPr/>
            <p:nvPr/>
          </p:nvCxnSpPr>
          <p:spPr>
            <a:xfrm>
              <a:off x="3170712" y="3586348"/>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8" name="Straight Connector 17" hidden="1"/>
            <p:cNvCxnSpPr/>
            <p:nvPr/>
          </p:nvCxnSpPr>
          <p:spPr>
            <a:xfrm>
              <a:off x="4771902" y="3586347"/>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hidden="1"/>
            <p:cNvCxnSpPr/>
            <p:nvPr/>
          </p:nvCxnSpPr>
          <p:spPr>
            <a:xfrm>
              <a:off x="6648202" y="3586346"/>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20" name="Straight Connector 19" hidden="1"/>
            <p:cNvCxnSpPr/>
            <p:nvPr/>
          </p:nvCxnSpPr>
          <p:spPr>
            <a:xfrm>
              <a:off x="8203870" y="3586345"/>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17" name="TextBox 16" hidden="1"/>
            <p:cNvSpPr txBox="1"/>
            <p:nvPr/>
          </p:nvSpPr>
          <p:spPr>
            <a:xfrm>
              <a:off x="3192485" y="3586345"/>
              <a:ext cx="1545771" cy="2462213"/>
            </a:xfrm>
            <a:prstGeom prst="rect">
              <a:avLst/>
            </a:prstGeom>
            <a:noFill/>
          </p:spPr>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Frequency of transports to be triggered</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No Major ATC/CI issues before releasing the TR</a:t>
              </a:r>
            </a:p>
            <a:p>
              <a:pPr marL="285750" lvl="1" indent="-285750" fontAlgn="base">
                <a:spcBef>
                  <a:spcPts val="600"/>
                </a:spcBef>
                <a:spcAft>
                  <a:spcPct val="0"/>
                </a:spcAft>
                <a:buClr>
                  <a:srgbClr val="F0AB00"/>
                </a:buClr>
                <a:buFont typeface="Wingdings" panose="05000000000000000000" pitchFamily="2" charset="2"/>
                <a:buChar char="ü"/>
              </a:pPr>
              <a:r>
                <a:rPr lang="en-US" sz="1100" kern="0" dirty="0">
                  <a:ea typeface="Arial Unicode MS" pitchFamily="34" charset="-128"/>
                  <a:cs typeface="Arial Unicode MS" pitchFamily="34" charset="-128"/>
                </a:rPr>
                <a:t> </a:t>
              </a:r>
              <a:r>
                <a:rPr lang="en-US" sz="1200" dirty="0">
                  <a:solidFill>
                    <a:srgbClr val="000000"/>
                  </a:solidFill>
                  <a:latin typeface="Arial" charset="0"/>
                  <a:ea typeface="Arial Unicode MS" pitchFamily="34" charset="-128"/>
                  <a:cs typeface="Arial Unicode MS" pitchFamily="34" charset="-128"/>
                </a:rPr>
                <a:t>Smoke test shows no major functionalities are disrupted due to the import</a:t>
              </a:r>
            </a:p>
          </p:txBody>
        </p:sp>
        <p:sp>
          <p:nvSpPr>
            <p:cNvPr id="25" name="TextBox 24" hidden="1"/>
            <p:cNvSpPr txBox="1"/>
            <p:nvPr/>
          </p:nvSpPr>
          <p:spPr>
            <a:xfrm>
              <a:off x="6659088" y="3630284"/>
              <a:ext cx="1545771" cy="353943"/>
            </a:xfrm>
            <a:prstGeom prst="rect">
              <a:avLst/>
            </a:prstGeom>
            <a:noFill/>
          </p:spPr>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&lt;….&gt;</a:t>
              </a:r>
              <a:endParaRPr lang="en-US" sz="1200" dirty="0">
                <a:solidFill>
                  <a:srgbClr val="000000"/>
                </a:solidFill>
                <a:latin typeface="Arial" charset="0"/>
                <a:ea typeface="Arial Unicode MS" pitchFamily="34" charset="-128"/>
                <a:cs typeface="Arial Unicode MS" pitchFamily="34" charset="-128"/>
              </a:endParaRPr>
            </a:p>
          </p:txBody>
        </p:sp>
        <p:sp>
          <p:nvSpPr>
            <p:cNvPr id="27" name="TextBox 26" hidden="1"/>
            <p:cNvSpPr txBox="1"/>
            <p:nvPr/>
          </p:nvSpPr>
          <p:spPr>
            <a:xfrm>
              <a:off x="1419793" y="3807256"/>
              <a:ext cx="1545771" cy="600164"/>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CI</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solidFill>
                    <a:srgbClr val="000000"/>
                  </a:solidFill>
                  <a:latin typeface="Arial" charset="0"/>
                  <a:ea typeface="Arial Unicode MS" pitchFamily="34" charset="-128"/>
                  <a:cs typeface="Arial Unicode MS" pitchFamily="34" charset="-128"/>
                </a:rPr>
                <a:t>Code Review</a:t>
              </a:r>
            </a:p>
          </p:txBody>
        </p:sp>
        <p:sp>
          <p:nvSpPr>
            <p:cNvPr id="29" name="TextBox 28" hidden="1"/>
            <p:cNvSpPr txBox="1"/>
            <p:nvPr/>
          </p:nvSpPr>
          <p:spPr>
            <a:xfrm>
              <a:off x="4981898" y="3807256"/>
              <a:ext cx="1545771" cy="938719"/>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solidFill>
                    <a:srgbClr val="000000"/>
                  </a:solidFill>
                  <a:latin typeface="Arial" charset="0"/>
                  <a:ea typeface="Arial Unicode MS" pitchFamily="34" charset="-128"/>
                  <a:cs typeface="Arial Unicode MS" pitchFamily="34" charset="-128"/>
                </a:rPr>
                <a:t>CI/ ATC</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solidFill>
                    <a:srgbClr val="000000"/>
                  </a:solidFill>
                  <a:latin typeface="Arial" charset="0"/>
                  <a:ea typeface="Arial Unicode MS" pitchFamily="34" charset="-128"/>
                  <a:cs typeface="Arial Unicode MS" pitchFamily="34" charset="-128"/>
                </a:rPr>
                <a:t>ABAP Code Scan – Spot Checks</a:t>
              </a:r>
              <a:endParaRPr lang="en-US" sz="1200" dirty="0">
                <a:solidFill>
                  <a:srgbClr val="000000"/>
                </a:solidFill>
                <a:latin typeface="Arial" charset="0"/>
                <a:ea typeface="Arial Unicode MS" pitchFamily="34" charset="-128"/>
                <a:cs typeface="Arial Unicode MS" pitchFamily="34" charset="-128"/>
              </a:endParaRPr>
            </a:p>
          </p:txBody>
        </p:sp>
        <p:grpSp>
          <p:nvGrpSpPr>
            <p:cNvPr id="3" name="Group 2" hidden="1"/>
            <p:cNvGrpSpPr/>
            <p:nvPr/>
          </p:nvGrpSpPr>
          <p:grpSpPr>
            <a:xfrm>
              <a:off x="1288224" y="1441731"/>
              <a:ext cx="9159242" cy="589329"/>
              <a:chOff x="1288224" y="1441731"/>
              <a:chExt cx="9159242" cy="589329"/>
            </a:xfrm>
          </p:grpSpPr>
          <p:sp>
            <p:nvSpPr>
              <p:cNvPr id="30" name="TextBox 29" hidden="1"/>
              <p:cNvSpPr txBox="1"/>
              <p:nvPr/>
            </p:nvSpPr>
            <p:spPr>
              <a:xfrm>
                <a:off x="1909058" y="1453810"/>
                <a:ext cx="141316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&lt;ABC/000&gt;</a:t>
                </a:r>
              </a:p>
            </p:txBody>
          </p:sp>
          <p:sp>
            <p:nvSpPr>
              <p:cNvPr id="31" name="TextBox 30" hidden="1"/>
              <p:cNvSpPr txBox="1"/>
              <p:nvPr/>
            </p:nvSpPr>
            <p:spPr>
              <a:xfrm>
                <a:off x="5245924" y="1441731"/>
                <a:ext cx="141316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&lt;XYZ/000&gt;</a:t>
                </a:r>
              </a:p>
            </p:txBody>
          </p:sp>
          <p:sp>
            <p:nvSpPr>
              <p:cNvPr id="32" name="TextBox 31" hidden="1"/>
              <p:cNvSpPr txBox="1"/>
              <p:nvPr/>
            </p:nvSpPr>
            <p:spPr>
              <a:xfrm>
                <a:off x="8549046" y="1450743"/>
                <a:ext cx="141316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&lt;FGH/000&gt;</a:t>
                </a:r>
              </a:p>
            </p:txBody>
          </p:sp>
          <p:sp>
            <p:nvSpPr>
              <p:cNvPr id="33" name="TextBox 32" hidden="1"/>
              <p:cNvSpPr txBox="1"/>
              <p:nvPr/>
            </p:nvSpPr>
            <p:spPr>
              <a:xfrm>
                <a:off x="1288224" y="1753191"/>
                <a:ext cx="2654831" cy="276999"/>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800" kern="0">
                    <a:ea typeface="Arial Unicode MS" pitchFamily="34" charset="-128"/>
                    <a:cs typeface="Arial Unicode MS" pitchFamily="34" charset="-128"/>
                  </a:defRPr>
                </a:lvl1pPr>
              </a:lstStyle>
              <a:p>
                <a:r>
                  <a:rPr lang="en-US" dirty="0"/>
                  <a:t>System Owner: &lt;Name&gt;</a:t>
                </a:r>
              </a:p>
            </p:txBody>
          </p:sp>
          <p:sp>
            <p:nvSpPr>
              <p:cNvPr id="34" name="TextBox 33" hidden="1"/>
              <p:cNvSpPr txBox="1"/>
              <p:nvPr/>
            </p:nvSpPr>
            <p:spPr>
              <a:xfrm>
                <a:off x="4535384" y="1753191"/>
                <a:ext cx="2654831" cy="276999"/>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800" kern="0">
                    <a:ea typeface="Arial Unicode MS" pitchFamily="34" charset="-128"/>
                    <a:cs typeface="Arial Unicode MS" pitchFamily="34" charset="-128"/>
                  </a:defRPr>
                </a:lvl1pPr>
              </a:lstStyle>
              <a:p>
                <a:r>
                  <a:rPr lang="en-US" dirty="0"/>
                  <a:t>System Owner: &lt;Name&gt;</a:t>
                </a:r>
              </a:p>
            </p:txBody>
          </p:sp>
          <p:sp>
            <p:nvSpPr>
              <p:cNvPr id="35" name="TextBox 34" hidden="1"/>
              <p:cNvSpPr txBox="1"/>
              <p:nvPr/>
            </p:nvSpPr>
            <p:spPr>
              <a:xfrm>
                <a:off x="7792635" y="1754061"/>
                <a:ext cx="2654831" cy="276999"/>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800" kern="0">
                    <a:ea typeface="Arial Unicode MS" pitchFamily="34" charset="-128"/>
                    <a:cs typeface="Arial Unicode MS" pitchFamily="34" charset="-128"/>
                  </a:defRPr>
                </a:lvl1pPr>
              </a:lstStyle>
              <a:p>
                <a:r>
                  <a:rPr lang="en-US" dirty="0"/>
                  <a:t>System Owner: &lt;Name&gt;</a:t>
                </a:r>
              </a:p>
            </p:txBody>
          </p:sp>
        </p:grpSp>
      </p:grpSp>
      <p:grpSp>
        <p:nvGrpSpPr>
          <p:cNvPr id="15" name="abap dev@sap" hidden="1"/>
          <p:cNvGrpSpPr/>
          <p:nvPr/>
        </p:nvGrpSpPr>
        <p:grpSpPr>
          <a:xfrm>
            <a:off x="324000" y="324075"/>
            <a:ext cx="11545200" cy="5724483"/>
            <a:chOff x="324000" y="324075"/>
            <a:chExt cx="11545200" cy="5724483"/>
          </a:xfrm>
        </p:grpSpPr>
        <p:sp>
          <p:nvSpPr>
            <p:cNvPr id="28" name="abap dev@sap" hidden="1"/>
            <p:cNvSpPr txBox="1">
              <a:spLocks noChangeArrowheads="1"/>
            </p:cNvSpPr>
            <p:nvPr/>
          </p:nvSpPr>
          <p:spPr bwMode="gray">
            <a:xfrm>
              <a:off x="324000" y="324075"/>
              <a:ext cx="11545200" cy="756175"/>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en-US" dirty="0"/>
                <a:t>ABAP Infrastructure Set-up – </a:t>
              </a:r>
              <a:r>
                <a:rPr lang="en-US" dirty="0" err="1"/>
                <a:t>Dev@SAP</a:t>
              </a:r>
              <a:r>
                <a:rPr lang="en-US" dirty="0"/>
                <a:t>/ FBS/ RCS</a:t>
              </a:r>
            </a:p>
          </p:txBody>
        </p:sp>
        <p:grpSp>
          <p:nvGrpSpPr>
            <p:cNvPr id="36" name="abap dev@sap" hidden="1"/>
            <p:cNvGrpSpPr/>
            <p:nvPr/>
          </p:nvGrpSpPr>
          <p:grpSpPr>
            <a:xfrm>
              <a:off x="1265464" y="1441731"/>
              <a:ext cx="9159242" cy="4606827"/>
              <a:chOff x="1265464" y="1441731"/>
              <a:chExt cx="9159242" cy="4606827"/>
            </a:xfrm>
          </p:grpSpPr>
          <p:sp>
            <p:nvSpPr>
              <p:cNvPr id="37" name="Cube 36" hidden="1"/>
              <p:cNvSpPr/>
              <p:nvPr/>
            </p:nvSpPr>
            <p:spPr bwMode="gray">
              <a:xfrm>
                <a:off x="4951911" y="2113808"/>
                <a:ext cx="1591294" cy="1472540"/>
              </a:xfrm>
              <a:prstGeom prst="cube">
                <a:avLst/>
              </a:prstGeom>
              <a:ln>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8" name="Straight Connector 37" hidden="1"/>
              <p:cNvCxnSpPr/>
              <p:nvPr/>
            </p:nvCxnSpPr>
            <p:spPr>
              <a:xfrm>
                <a:off x="4771902" y="3586347"/>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39" name="TextBox 38" hidden="1"/>
              <p:cNvSpPr txBox="1"/>
              <p:nvPr/>
            </p:nvSpPr>
            <p:spPr>
              <a:xfrm>
                <a:off x="6632666" y="3630284"/>
                <a:ext cx="1545771" cy="353943"/>
              </a:xfrm>
              <a:prstGeom prst="rect">
                <a:avLst/>
              </a:prstGeom>
              <a:noFill/>
            </p:spPr>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&lt;….&gt;</a:t>
                </a:r>
                <a:endParaRPr lang="en-US" sz="1200" dirty="0">
                  <a:solidFill>
                    <a:srgbClr val="000000"/>
                  </a:solidFill>
                  <a:latin typeface="Arial" charset="0"/>
                  <a:ea typeface="Arial Unicode MS" pitchFamily="34" charset="-128"/>
                  <a:cs typeface="Arial Unicode MS" pitchFamily="34" charset="-128"/>
                </a:endParaRPr>
              </a:p>
            </p:txBody>
          </p:sp>
          <p:grpSp>
            <p:nvGrpSpPr>
              <p:cNvPr id="40" name="Group 39" hidden="1"/>
              <p:cNvGrpSpPr/>
              <p:nvPr/>
            </p:nvGrpSpPr>
            <p:grpSpPr>
              <a:xfrm>
                <a:off x="1265464" y="1441731"/>
                <a:ext cx="9159242" cy="4606827"/>
                <a:chOff x="1265464" y="1441731"/>
                <a:chExt cx="9159242" cy="4606827"/>
              </a:xfrm>
            </p:grpSpPr>
            <p:sp>
              <p:nvSpPr>
                <p:cNvPr id="41" name="Cube 40" hidden="1"/>
                <p:cNvSpPr/>
                <p:nvPr/>
              </p:nvSpPr>
              <p:spPr bwMode="gray">
                <a:xfrm>
                  <a:off x="8324404" y="2113808"/>
                  <a:ext cx="1591294" cy="1472540"/>
                </a:xfrm>
                <a:prstGeom prst="cube">
                  <a:avLst/>
                </a:prstGeom>
                <a:ln>
                  <a:headEnd/>
                  <a:tailEnd/>
                </a:ln>
              </p:spPr>
              <p:style>
                <a:lnRef idx="1">
                  <a:schemeClr val="accent4"/>
                </a:lnRef>
                <a:fillRef idx="3">
                  <a:schemeClr val="accent4"/>
                </a:fillRef>
                <a:effectRef idx="2">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Straight Connector 41" hidden="1"/>
                <p:cNvCxnSpPr/>
                <p:nvPr/>
              </p:nvCxnSpPr>
              <p:spPr>
                <a:xfrm>
                  <a:off x="8203870" y="3586345"/>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grpSp>
              <p:nvGrpSpPr>
                <p:cNvPr id="43" name="Group 42" hidden="1"/>
                <p:cNvGrpSpPr/>
                <p:nvPr/>
              </p:nvGrpSpPr>
              <p:grpSpPr>
                <a:xfrm>
                  <a:off x="1265464" y="1441731"/>
                  <a:ext cx="9159242" cy="4606827"/>
                  <a:chOff x="1265464" y="1441731"/>
                  <a:chExt cx="9159242" cy="4606827"/>
                </a:xfrm>
              </p:grpSpPr>
              <p:sp>
                <p:nvSpPr>
                  <p:cNvPr id="44" name="Cube 43" hidden="1"/>
                  <p:cNvSpPr/>
                  <p:nvPr/>
                </p:nvSpPr>
                <p:spPr bwMode="gray">
                  <a:xfrm>
                    <a:off x="1556658" y="2113808"/>
                    <a:ext cx="1591294" cy="1472540"/>
                  </a:xfrm>
                  <a:prstGeom prst="cube">
                    <a:avLst/>
                  </a:prstGeom>
                  <a:ln>
                    <a:headEnd/>
                    <a:tailEnd/>
                  </a:ln>
                </p:spPr>
                <p:style>
                  <a:lnRef idx="1">
                    <a:schemeClr val="accent3"/>
                  </a:lnRef>
                  <a:fillRef idx="3">
                    <a:schemeClr val="accent3"/>
                  </a:fillRef>
                  <a:effectRef idx="2">
                    <a:schemeClr val="accent3"/>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TextBox 44" hidden="1"/>
                  <p:cNvSpPr txBox="1"/>
                  <p:nvPr/>
                </p:nvSpPr>
                <p:spPr>
                  <a:xfrm>
                    <a:off x="1886298" y="1453810"/>
                    <a:ext cx="141316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&lt;ABC/000&gt;</a:t>
                    </a:r>
                  </a:p>
                </p:txBody>
              </p:sp>
              <p:sp>
                <p:nvSpPr>
                  <p:cNvPr id="46" name="TextBox 45" hidden="1"/>
                  <p:cNvSpPr txBox="1"/>
                  <p:nvPr/>
                </p:nvSpPr>
                <p:spPr>
                  <a:xfrm>
                    <a:off x="1627365" y="2667806"/>
                    <a:ext cx="1174767" cy="63094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800" b="1" kern="0" dirty="0">
                        <a:solidFill>
                          <a:schemeClr val="bg1"/>
                        </a:solidFill>
                        <a:ea typeface="Arial Unicode MS" pitchFamily="34" charset="-128"/>
                        <a:cs typeface="Arial Unicode MS" pitchFamily="34" charset="-128"/>
                      </a:rPr>
                      <a:t>Dev </a:t>
                    </a:r>
                  </a:p>
                  <a:p>
                    <a:pPr algn="ctr" fontAlgn="base">
                      <a:spcBef>
                        <a:spcPts val="600"/>
                      </a:spcBef>
                      <a:spcAft>
                        <a:spcPct val="0"/>
                      </a:spcAft>
                      <a:buClr>
                        <a:srgbClr val="F0AB00"/>
                      </a:buClr>
                      <a:buSzPct val="80000"/>
                    </a:pPr>
                    <a:r>
                      <a:rPr lang="en-US" sz="1800" b="1" kern="0" dirty="0">
                        <a:solidFill>
                          <a:schemeClr val="bg1"/>
                        </a:solidFill>
                        <a:ea typeface="Arial Unicode MS" pitchFamily="34" charset="-128"/>
                        <a:cs typeface="Arial Unicode MS" pitchFamily="34" charset="-128"/>
                      </a:rPr>
                      <a:t>System</a:t>
                    </a:r>
                  </a:p>
                </p:txBody>
              </p:sp>
              <p:sp>
                <p:nvSpPr>
                  <p:cNvPr id="47" name="TextBox 46" hidden="1"/>
                  <p:cNvSpPr txBox="1"/>
                  <p:nvPr/>
                </p:nvSpPr>
                <p:spPr>
                  <a:xfrm>
                    <a:off x="4929151" y="2679681"/>
                    <a:ext cx="1174767" cy="63094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Test </a:t>
                    </a:r>
                  </a:p>
                  <a:p>
                    <a:pPr algn="ct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System</a:t>
                    </a:r>
                  </a:p>
                </p:txBody>
              </p:sp>
              <p:sp>
                <p:nvSpPr>
                  <p:cNvPr id="48" name="TextBox 47" hidden="1"/>
                  <p:cNvSpPr txBox="1"/>
                  <p:nvPr/>
                </p:nvSpPr>
                <p:spPr>
                  <a:xfrm>
                    <a:off x="8301644" y="2845936"/>
                    <a:ext cx="1200695" cy="44627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b="1" kern="0" dirty="0">
                        <a:ea typeface="Arial Unicode MS" pitchFamily="34" charset="-128"/>
                        <a:cs typeface="Arial Unicode MS" pitchFamily="34" charset="-128"/>
                      </a:rPr>
                      <a:t>Consolidation</a:t>
                    </a:r>
                  </a:p>
                  <a:p>
                    <a:pPr algn="ctr" fontAlgn="base">
                      <a:spcBef>
                        <a:spcPts val="600"/>
                      </a:spcBef>
                      <a:spcAft>
                        <a:spcPct val="0"/>
                      </a:spcAft>
                      <a:buClr>
                        <a:srgbClr val="F0AB00"/>
                      </a:buClr>
                      <a:buSzPct val="80000"/>
                    </a:pPr>
                    <a:r>
                      <a:rPr lang="en-US" sz="1200" b="1" kern="0" dirty="0">
                        <a:ea typeface="Arial Unicode MS" pitchFamily="34" charset="-128"/>
                        <a:cs typeface="Arial Unicode MS" pitchFamily="34" charset="-128"/>
                      </a:rPr>
                      <a:t>System</a:t>
                    </a:r>
                  </a:p>
                </p:txBody>
              </p:sp>
              <p:sp>
                <p:nvSpPr>
                  <p:cNvPr id="49" name="Striped Right Arrow 48" hidden="1"/>
                  <p:cNvSpPr/>
                  <p:nvPr/>
                </p:nvSpPr>
                <p:spPr bwMode="gray">
                  <a:xfrm>
                    <a:off x="3610099" y="2475730"/>
                    <a:ext cx="902525" cy="740412"/>
                  </a:xfrm>
                  <a:prstGeom prst="stripedRightArrow">
                    <a:avLst/>
                  </a:prstGeom>
                  <a:ln>
                    <a:headEnd/>
                    <a:tailEnd/>
                  </a:ln>
                </p:spPr>
                <p:style>
                  <a:lnRef idx="1">
                    <a:schemeClr val="accent3"/>
                  </a:lnRef>
                  <a:fillRef idx="2">
                    <a:schemeClr val="accent3"/>
                  </a:fillRef>
                  <a:effectRef idx="1">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0" name="Striped Right Arrow 49" hidden="1"/>
                  <p:cNvSpPr/>
                  <p:nvPr/>
                </p:nvSpPr>
                <p:spPr bwMode="gray">
                  <a:xfrm>
                    <a:off x="6984867" y="2570211"/>
                    <a:ext cx="902525" cy="740412"/>
                  </a:xfrm>
                  <a:prstGeom prst="stripedRightArrow">
                    <a:avLst/>
                  </a:prstGeom>
                  <a:ln>
                    <a:headEnd/>
                    <a:tailEnd/>
                  </a:ln>
                </p:spPr>
                <p:style>
                  <a:lnRef idx="1">
                    <a:schemeClr val="accent1"/>
                  </a:lnRef>
                  <a:fillRef idx="2">
                    <a:schemeClr val="accent1"/>
                  </a:fillRef>
                  <a:effectRef idx="1">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1" name="Straight Connector 50" hidden="1"/>
                  <p:cNvCxnSpPr/>
                  <p:nvPr/>
                </p:nvCxnSpPr>
                <p:spPr>
                  <a:xfrm>
                    <a:off x="3147952" y="3586348"/>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52" name="Straight Connector 51" hidden="1"/>
                  <p:cNvCxnSpPr/>
                  <p:nvPr/>
                </p:nvCxnSpPr>
                <p:spPr>
                  <a:xfrm>
                    <a:off x="6625442" y="3586346"/>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53" name="TextBox 52" hidden="1"/>
                  <p:cNvSpPr txBox="1"/>
                  <p:nvPr/>
                </p:nvSpPr>
                <p:spPr>
                  <a:xfrm>
                    <a:off x="5223164" y="1441731"/>
                    <a:ext cx="141316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&lt;XYZ/000&gt;</a:t>
                    </a:r>
                  </a:p>
                </p:txBody>
              </p:sp>
              <p:sp>
                <p:nvSpPr>
                  <p:cNvPr id="54" name="TextBox 53" hidden="1"/>
                  <p:cNvSpPr txBox="1"/>
                  <p:nvPr/>
                </p:nvSpPr>
                <p:spPr>
                  <a:xfrm>
                    <a:off x="8526286" y="1450743"/>
                    <a:ext cx="141316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&lt;FGH/000&gt;</a:t>
                    </a:r>
                  </a:p>
                </p:txBody>
              </p:sp>
              <p:sp>
                <p:nvSpPr>
                  <p:cNvPr id="55" name="TextBox 54" hidden="1"/>
                  <p:cNvSpPr txBox="1"/>
                  <p:nvPr/>
                </p:nvSpPr>
                <p:spPr>
                  <a:xfrm>
                    <a:off x="3169725" y="3586345"/>
                    <a:ext cx="1545771" cy="2462213"/>
                  </a:xfrm>
                  <a:prstGeom prst="rect">
                    <a:avLst/>
                  </a:prstGeom>
                  <a:noFill/>
                </p:spPr>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Frequency of transports to be triggered</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No Major ATC/CI issues before releasing the TR</a:t>
                    </a:r>
                  </a:p>
                  <a:p>
                    <a:pPr marL="285750" lvl="1" indent="-285750" fontAlgn="base">
                      <a:spcBef>
                        <a:spcPts val="600"/>
                      </a:spcBef>
                      <a:spcAft>
                        <a:spcPct val="0"/>
                      </a:spcAft>
                      <a:buClr>
                        <a:srgbClr val="F0AB00"/>
                      </a:buClr>
                      <a:buFont typeface="Wingdings" panose="05000000000000000000" pitchFamily="2" charset="2"/>
                      <a:buChar char="ü"/>
                    </a:pPr>
                    <a:r>
                      <a:rPr lang="en-US" sz="1100" kern="0" dirty="0">
                        <a:ea typeface="Arial Unicode MS" pitchFamily="34" charset="-128"/>
                        <a:cs typeface="Arial Unicode MS" pitchFamily="34" charset="-128"/>
                      </a:rPr>
                      <a:t> </a:t>
                    </a:r>
                    <a:r>
                      <a:rPr lang="en-US" sz="1200" dirty="0">
                        <a:solidFill>
                          <a:srgbClr val="000000"/>
                        </a:solidFill>
                        <a:latin typeface="Arial" charset="0"/>
                        <a:ea typeface="Arial Unicode MS" pitchFamily="34" charset="-128"/>
                        <a:cs typeface="Arial Unicode MS" pitchFamily="34" charset="-128"/>
                      </a:rPr>
                      <a:t>Smoke test shows no major functionalities are disrupted due to the import</a:t>
                    </a:r>
                  </a:p>
                </p:txBody>
              </p:sp>
              <p:sp>
                <p:nvSpPr>
                  <p:cNvPr id="56" name="TextBox 55" hidden="1"/>
                  <p:cNvSpPr txBox="1"/>
                  <p:nvPr/>
                </p:nvSpPr>
                <p:spPr>
                  <a:xfrm>
                    <a:off x="1265464" y="1753191"/>
                    <a:ext cx="2654831" cy="276999"/>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800" kern="0">
                        <a:ea typeface="Arial Unicode MS" pitchFamily="34" charset="-128"/>
                        <a:cs typeface="Arial Unicode MS" pitchFamily="34" charset="-128"/>
                      </a:defRPr>
                    </a:lvl1pPr>
                  </a:lstStyle>
                  <a:p>
                    <a:r>
                      <a:rPr lang="en-US" dirty="0"/>
                      <a:t>System Owner: &lt;Name&gt;</a:t>
                    </a:r>
                  </a:p>
                </p:txBody>
              </p:sp>
              <p:sp>
                <p:nvSpPr>
                  <p:cNvPr id="57" name="TextBox 56" hidden="1"/>
                  <p:cNvSpPr txBox="1"/>
                  <p:nvPr/>
                </p:nvSpPr>
                <p:spPr>
                  <a:xfrm>
                    <a:off x="1397033" y="3807256"/>
                    <a:ext cx="1545771" cy="600164"/>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solidFill>
                          <a:srgbClr val="000000"/>
                        </a:solidFill>
                        <a:latin typeface="Arial" charset="0"/>
                        <a:ea typeface="Arial Unicode MS" pitchFamily="34" charset="-128"/>
                        <a:cs typeface="Arial Unicode MS" pitchFamily="34" charset="-128"/>
                      </a:rPr>
                      <a:t>CI</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solidFill>
                          <a:srgbClr val="000000"/>
                        </a:solidFill>
                        <a:latin typeface="Arial" charset="0"/>
                        <a:ea typeface="Arial Unicode MS" pitchFamily="34" charset="-128"/>
                        <a:cs typeface="Arial Unicode MS" pitchFamily="34" charset="-128"/>
                      </a:rPr>
                      <a:t>Code Review</a:t>
                    </a:r>
                  </a:p>
                </p:txBody>
              </p:sp>
              <p:sp>
                <p:nvSpPr>
                  <p:cNvPr id="58" name="TextBox 57" hidden="1"/>
                  <p:cNvSpPr txBox="1"/>
                  <p:nvPr/>
                </p:nvSpPr>
                <p:spPr>
                  <a:xfrm>
                    <a:off x="4512624" y="1753191"/>
                    <a:ext cx="2654831" cy="276999"/>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800" kern="0">
                        <a:ea typeface="Arial Unicode MS" pitchFamily="34" charset="-128"/>
                        <a:cs typeface="Arial Unicode MS" pitchFamily="34" charset="-128"/>
                      </a:defRPr>
                    </a:lvl1pPr>
                  </a:lstStyle>
                  <a:p>
                    <a:r>
                      <a:rPr lang="en-US" dirty="0"/>
                      <a:t>System Owner: &lt;Name&gt;</a:t>
                    </a:r>
                  </a:p>
                </p:txBody>
              </p:sp>
              <p:sp>
                <p:nvSpPr>
                  <p:cNvPr id="59" name="TextBox 58" hidden="1"/>
                  <p:cNvSpPr txBox="1"/>
                  <p:nvPr/>
                </p:nvSpPr>
                <p:spPr>
                  <a:xfrm>
                    <a:off x="7769875" y="1754061"/>
                    <a:ext cx="2654831" cy="276999"/>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800" kern="0">
                        <a:ea typeface="Arial Unicode MS" pitchFamily="34" charset="-128"/>
                        <a:cs typeface="Arial Unicode MS" pitchFamily="34" charset="-128"/>
                      </a:defRPr>
                    </a:lvl1pPr>
                  </a:lstStyle>
                  <a:p>
                    <a:r>
                      <a:rPr lang="en-US" dirty="0"/>
                      <a:t>System Owner: &lt;Name&gt;</a:t>
                    </a:r>
                  </a:p>
                </p:txBody>
              </p:sp>
              <p:sp>
                <p:nvSpPr>
                  <p:cNvPr id="60" name="TextBox 59" hidden="1"/>
                  <p:cNvSpPr txBox="1"/>
                  <p:nvPr/>
                </p:nvSpPr>
                <p:spPr>
                  <a:xfrm>
                    <a:off x="8324404" y="3807256"/>
                    <a:ext cx="1545771" cy="353943"/>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ea typeface="Arial Unicode MS" pitchFamily="34" charset="-128"/>
                        <a:cs typeface="Arial Unicode MS" pitchFamily="34" charset="-128"/>
                      </a:rPr>
                      <a:t>ATC </a:t>
                    </a:r>
                  </a:p>
                </p:txBody>
              </p:sp>
              <p:sp>
                <p:nvSpPr>
                  <p:cNvPr id="61" name="TextBox 60" hidden="1"/>
                  <p:cNvSpPr txBox="1"/>
                  <p:nvPr/>
                </p:nvSpPr>
                <p:spPr>
                  <a:xfrm>
                    <a:off x="4959138" y="3807256"/>
                    <a:ext cx="1545771" cy="938719"/>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solidFill>
                          <a:srgbClr val="000000"/>
                        </a:solidFill>
                        <a:latin typeface="Arial" charset="0"/>
                        <a:ea typeface="Arial Unicode MS" pitchFamily="34" charset="-128"/>
                        <a:cs typeface="Arial Unicode MS" pitchFamily="34" charset="-128"/>
                      </a:rPr>
                      <a:t>CI</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1100" kern="0" dirty="0">
                        <a:solidFill>
                          <a:srgbClr val="000000"/>
                        </a:solidFill>
                        <a:latin typeface="Arial" charset="0"/>
                        <a:ea typeface="Arial Unicode MS" pitchFamily="34" charset="-128"/>
                        <a:cs typeface="Arial Unicode MS" pitchFamily="34" charset="-128"/>
                      </a:rPr>
                      <a:t>ABAP Code Scan – Spot Checks</a:t>
                    </a:r>
                    <a:endParaRPr lang="en-US" sz="1200" dirty="0">
                      <a:solidFill>
                        <a:srgbClr val="000000"/>
                      </a:solidFill>
                      <a:latin typeface="Arial" charset="0"/>
                      <a:ea typeface="Arial Unicode MS" pitchFamily="34" charset="-128"/>
                      <a:cs typeface="Arial Unicode MS" pitchFamily="34" charset="-128"/>
                    </a:endParaRPr>
                  </a:p>
                </p:txBody>
              </p:sp>
            </p:grpSp>
          </p:grpSp>
        </p:grpSp>
      </p:grpSp>
      <p:sp>
        <p:nvSpPr>
          <p:cNvPr id="62" name="non-abap1"/>
          <p:cNvSpPr txBox="1">
            <a:spLocks noChangeArrowheads="1"/>
          </p:cNvSpPr>
          <p:nvPr/>
        </p:nvSpPr>
        <p:spPr bwMode="gray">
          <a:xfrm>
            <a:off x="324000" y="324075"/>
            <a:ext cx="11545200" cy="756175"/>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en-US" dirty="0"/>
              <a:t>Landscape and Infrastructure Setup Cloud &amp; S/4HANA</a:t>
            </a:r>
          </a:p>
        </p:txBody>
      </p:sp>
      <p:sp>
        <p:nvSpPr>
          <p:cNvPr id="65" name="Landscape info" hidden="1"/>
          <p:cNvSpPr/>
          <p:nvPr/>
        </p:nvSpPr>
        <p:spPr bwMode="gray">
          <a:xfrm>
            <a:off x="324000" y="324075"/>
            <a:ext cx="11545200" cy="604155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b="1" kern="0" dirty="0">
                <a:ea typeface="Arial Unicode MS" pitchFamily="34" charset="-128"/>
                <a:cs typeface="Arial Unicode MS" pitchFamily="34" charset="-128"/>
              </a:rPr>
              <a:t>Run the MACRO to choose the right System Landscape Slide</a:t>
            </a:r>
            <a:endParaRPr kumimoji="0" lang="en-US" sz="2000" b="1"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1" name="Cube 90">
            <a:extLst>
              <a:ext uri="{FF2B5EF4-FFF2-40B4-BE49-F238E27FC236}">
                <a16:creationId xmlns:a16="http://schemas.microsoft.com/office/drawing/2014/main" id="{56D39591-24AA-4773-8C5B-F4ED38C7F511}"/>
              </a:ext>
            </a:extLst>
          </p:cNvPr>
          <p:cNvSpPr/>
          <p:nvPr/>
        </p:nvSpPr>
        <p:spPr bwMode="gray">
          <a:xfrm>
            <a:off x="2120282" y="1725461"/>
            <a:ext cx="1125828" cy="860710"/>
          </a:xfrm>
          <a:prstGeom prst="cube">
            <a:avLst/>
          </a:prstGeom>
          <a:ln>
            <a:headEnd/>
            <a:tailEnd/>
          </a:ln>
        </p:spPr>
        <p:style>
          <a:lnRef idx="1">
            <a:schemeClr val="accent3"/>
          </a:lnRef>
          <a:fillRef idx="3">
            <a:schemeClr val="accent3"/>
          </a:fillRef>
          <a:effectRef idx="2">
            <a:schemeClr val="accent3"/>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2" name="Cube 91">
            <a:extLst>
              <a:ext uri="{FF2B5EF4-FFF2-40B4-BE49-F238E27FC236}">
                <a16:creationId xmlns:a16="http://schemas.microsoft.com/office/drawing/2014/main" id="{C3A0FEEE-EEE7-4A46-B9F5-2E3D5FDC9A23}"/>
              </a:ext>
            </a:extLst>
          </p:cNvPr>
          <p:cNvSpPr/>
          <p:nvPr/>
        </p:nvSpPr>
        <p:spPr bwMode="gray">
          <a:xfrm>
            <a:off x="4506295" y="1725461"/>
            <a:ext cx="1125828" cy="860710"/>
          </a:xfrm>
          <a:prstGeom prst="cube">
            <a:avLst/>
          </a:prstGeom>
          <a:ln>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3" name="Cube 92">
            <a:extLst>
              <a:ext uri="{FF2B5EF4-FFF2-40B4-BE49-F238E27FC236}">
                <a16:creationId xmlns:a16="http://schemas.microsoft.com/office/drawing/2014/main" id="{27D3AD02-02D6-4822-BE46-0F6FE5DBB640}"/>
              </a:ext>
            </a:extLst>
          </p:cNvPr>
          <p:cNvSpPr/>
          <p:nvPr/>
        </p:nvSpPr>
        <p:spPr bwMode="gray">
          <a:xfrm>
            <a:off x="6892307" y="1725461"/>
            <a:ext cx="1125828" cy="860710"/>
          </a:xfrm>
          <a:prstGeom prst="cube">
            <a:avLst/>
          </a:prstGeom>
          <a:ln>
            <a:headEnd/>
            <a:tailEnd/>
          </a:ln>
        </p:spPr>
        <p:style>
          <a:lnRef idx="1">
            <a:schemeClr val="accent4"/>
          </a:lnRef>
          <a:fillRef idx="3">
            <a:schemeClr val="accent4"/>
          </a:fillRef>
          <a:effectRef idx="2">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4" name="TextBox 93">
            <a:extLst>
              <a:ext uri="{FF2B5EF4-FFF2-40B4-BE49-F238E27FC236}">
                <a16:creationId xmlns:a16="http://schemas.microsoft.com/office/drawing/2014/main" id="{E2E82C18-7091-4F9C-AE7F-046A6C019F2B}"/>
              </a:ext>
            </a:extLst>
          </p:cNvPr>
          <p:cNvSpPr txBox="1"/>
          <p:nvPr/>
        </p:nvSpPr>
        <p:spPr>
          <a:xfrm>
            <a:off x="2170307" y="2049276"/>
            <a:ext cx="831138" cy="32629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dirty="0">
                <a:solidFill>
                  <a:schemeClr val="bg1"/>
                </a:solidFill>
                <a:ea typeface="Arial Unicode MS" pitchFamily="34" charset="-128"/>
                <a:cs typeface="Arial Unicode MS" pitchFamily="34" charset="-128"/>
              </a:rPr>
              <a:t>Dev </a:t>
            </a:r>
          </a:p>
          <a:p>
            <a:pPr algn="ctr" fontAlgn="base">
              <a:spcBef>
                <a:spcPts val="600"/>
              </a:spcBef>
              <a:spcAft>
                <a:spcPct val="0"/>
              </a:spcAft>
              <a:buClr>
                <a:srgbClr val="F0AB00"/>
              </a:buClr>
              <a:buSzPct val="80000"/>
            </a:pPr>
            <a:r>
              <a:rPr lang="en-US" sz="800" b="1" kern="0" dirty="0">
                <a:solidFill>
                  <a:schemeClr val="bg1"/>
                </a:solidFill>
                <a:ea typeface="Arial Unicode MS" pitchFamily="34" charset="-128"/>
                <a:cs typeface="Arial Unicode MS" pitchFamily="34" charset="-128"/>
              </a:rPr>
              <a:t>Tenant</a:t>
            </a:r>
          </a:p>
        </p:txBody>
      </p:sp>
      <p:sp>
        <p:nvSpPr>
          <p:cNvPr id="95" name="TextBox 94">
            <a:extLst>
              <a:ext uri="{FF2B5EF4-FFF2-40B4-BE49-F238E27FC236}">
                <a16:creationId xmlns:a16="http://schemas.microsoft.com/office/drawing/2014/main" id="{3B2F4D2C-6879-4F1F-AE04-6238EBE7C3B8}"/>
              </a:ext>
            </a:extLst>
          </p:cNvPr>
          <p:cNvSpPr txBox="1"/>
          <p:nvPr/>
        </p:nvSpPr>
        <p:spPr>
          <a:xfrm>
            <a:off x="4506295" y="2056217"/>
            <a:ext cx="831138" cy="32629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Test </a:t>
            </a:r>
          </a:p>
          <a:p>
            <a:pPr algn="ct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Tenant</a:t>
            </a:r>
          </a:p>
        </p:txBody>
      </p:sp>
      <p:sp>
        <p:nvSpPr>
          <p:cNvPr id="96" name="TextBox 95">
            <a:extLst>
              <a:ext uri="{FF2B5EF4-FFF2-40B4-BE49-F238E27FC236}">
                <a16:creationId xmlns:a16="http://schemas.microsoft.com/office/drawing/2014/main" id="{ABAD0FE5-0CAC-4EC9-A87E-D11C3F97D8BE}"/>
              </a:ext>
            </a:extLst>
          </p:cNvPr>
          <p:cNvSpPr txBox="1"/>
          <p:nvPr/>
        </p:nvSpPr>
        <p:spPr>
          <a:xfrm>
            <a:off x="6892307" y="2153395"/>
            <a:ext cx="849482" cy="12311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Staging Tenant</a:t>
            </a:r>
          </a:p>
        </p:txBody>
      </p:sp>
      <p:sp>
        <p:nvSpPr>
          <p:cNvPr id="97" name="Striped Right Arrow 72">
            <a:extLst>
              <a:ext uri="{FF2B5EF4-FFF2-40B4-BE49-F238E27FC236}">
                <a16:creationId xmlns:a16="http://schemas.microsoft.com/office/drawing/2014/main" id="{08335DCA-62A6-49AB-8FFC-8C3AB44E77C8}"/>
              </a:ext>
            </a:extLst>
          </p:cNvPr>
          <p:cNvSpPr/>
          <p:nvPr/>
        </p:nvSpPr>
        <p:spPr bwMode="gray">
          <a:xfrm>
            <a:off x="3573076" y="1937006"/>
            <a:ext cx="638529" cy="432776"/>
          </a:xfrm>
          <a:prstGeom prst="stripedRightArrow">
            <a:avLst/>
          </a:prstGeom>
          <a:ln>
            <a:headEnd/>
            <a:tailEnd/>
          </a:ln>
        </p:spPr>
        <p:style>
          <a:lnRef idx="1">
            <a:schemeClr val="accent3"/>
          </a:lnRef>
          <a:fillRef idx="2">
            <a:schemeClr val="accent3"/>
          </a:fillRef>
          <a:effectRef idx="1">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Striped Right Arrow 73">
            <a:extLst>
              <a:ext uri="{FF2B5EF4-FFF2-40B4-BE49-F238E27FC236}">
                <a16:creationId xmlns:a16="http://schemas.microsoft.com/office/drawing/2014/main" id="{F4CCA388-52CB-4683-A499-B1BDDCEBEF4B}"/>
              </a:ext>
            </a:extLst>
          </p:cNvPr>
          <p:cNvSpPr/>
          <p:nvPr/>
        </p:nvSpPr>
        <p:spPr bwMode="gray">
          <a:xfrm>
            <a:off x="5960698" y="1992231"/>
            <a:ext cx="638529" cy="432776"/>
          </a:xfrm>
          <a:prstGeom prst="stripedRightArrow">
            <a:avLst/>
          </a:prstGeom>
          <a:ln>
            <a:headEnd/>
            <a:tailEnd/>
          </a:ln>
        </p:spPr>
        <p:style>
          <a:lnRef idx="1">
            <a:schemeClr val="accent1"/>
          </a:lnRef>
          <a:fillRef idx="2">
            <a:schemeClr val="accent1"/>
          </a:fillRef>
          <a:effectRef idx="1">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99" name="Straight Connector 98">
            <a:extLst>
              <a:ext uri="{FF2B5EF4-FFF2-40B4-BE49-F238E27FC236}">
                <a16:creationId xmlns:a16="http://schemas.microsoft.com/office/drawing/2014/main" id="{D58FB89E-4C05-4A8E-9BA9-1E892F28743A}"/>
              </a:ext>
            </a:extLst>
          </p:cNvPr>
          <p:cNvCxnSpPr/>
          <p:nvPr/>
        </p:nvCxnSpPr>
        <p:spPr>
          <a:xfrm>
            <a:off x="3246111" y="2586170"/>
            <a:ext cx="0" cy="1336183"/>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00" name="Straight Connector 99">
            <a:extLst>
              <a:ext uri="{FF2B5EF4-FFF2-40B4-BE49-F238E27FC236}">
                <a16:creationId xmlns:a16="http://schemas.microsoft.com/office/drawing/2014/main" id="{3BD77BEF-41BE-47F7-8527-7D6FEE814984}"/>
              </a:ext>
            </a:extLst>
          </p:cNvPr>
          <p:cNvCxnSpPr>
            <a:cxnSpLocks/>
          </p:cNvCxnSpPr>
          <p:nvPr/>
        </p:nvCxnSpPr>
        <p:spPr>
          <a:xfrm flipH="1">
            <a:off x="4355137" y="1225001"/>
            <a:ext cx="23803" cy="4320014"/>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01" name="Straight Connector 100">
            <a:extLst>
              <a:ext uri="{FF2B5EF4-FFF2-40B4-BE49-F238E27FC236}">
                <a16:creationId xmlns:a16="http://schemas.microsoft.com/office/drawing/2014/main" id="{BCC5B75A-1A10-4C86-A864-304E5DC8FFA1}"/>
              </a:ext>
            </a:extLst>
          </p:cNvPr>
          <p:cNvCxnSpPr/>
          <p:nvPr/>
        </p:nvCxnSpPr>
        <p:spPr>
          <a:xfrm>
            <a:off x="5706407" y="2586169"/>
            <a:ext cx="0" cy="1336183"/>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02" name="Straight Connector 101">
            <a:extLst>
              <a:ext uri="{FF2B5EF4-FFF2-40B4-BE49-F238E27FC236}">
                <a16:creationId xmlns:a16="http://schemas.microsoft.com/office/drawing/2014/main" id="{6A399CD9-0F17-44E8-A666-A3C47FCF91E0}"/>
              </a:ext>
            </a:extLst>
          </p:cNvPr>
          <p:cNvCxnSpPr/>
          <p:nvPr/>
        </p:nvCxnSpPr>
        <p:spPr>
          <a:xfrm>
            <a:off x="6807030" y="2586169"/>
            <a:ext cx="0" cy="1336183"/>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111" name="TextBox 110">
            <a:extLst>
              <a:ext uri="{FF2B5EF4-FFF2-40B4-BE49-F238E27FC236}">
                <a16:creationId xmlns:a16="http://schemas.microsoft.com/office/drawing/2014/main" id="{F583C46A-B1FA-46F0-871F-497F86B254D8}"/>
              </a:ext>
            </a:extLst>
          </p:cNvPr>
          <p:cNvSpPr txBox="1"/>
          <p:nvPr/>
        </p:nvSpPr>
        <p:spPr>
          <a:xfrm>
            <a:off x="1594483" y="1188914"/>
            <a:ext cx="1878272" cy="215444"/>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800" kern="0">
                <a:ea typeface="Arial Unicode MS" pitchFamily="34" charset="-128"/>
                <a:cs typeface="Arial Unicode MS" pitchFamily="34" charset="-128"/>
              </a:defRPr>
            </a:lvl1pPr>
          </a:lstStyle>
          <a:p>
            <a:r>
              <a:rPr lang="en-US" sz="1400" dirty="0"/>
              <a:t>Canary Landscape</a:t>
            </a:r>
          </a:p>
        </p:txBody>
      </p:sp>
      <p:sp>
        <p:nvSpPr>
          <p:cNvPr id="114" name="Cube 113">
            <a:extLst>
              <a:ext uri="{FF2B5EF4-FFF2-40B4-BE49-F238E27FC236}">
                <a16:creationId xmlns:a16="http://schemas.microsoft.com/office/drawing/2014/main" id="{CE4E2247-E81C-40B8-AE25-3932830FEE89}"/>
              </a:ext>
            </a:extLst>
          </p:cNvPr>
          <p:cNvSpPr/>
          <p:nvPr/>
        </p:nvSpPr>
        <p:spPr bwMode="gray">
          <a:xfrm>
            <a:off x="9085851" y="1725461"/>
            <a:ext cx="1125828" cy="860710"/>
          </a:xfrm>
          <a:prstGeom prst="cube">
            <a:avLst/>
          </a:prstGeom>
          <a:solidFill>
            <a:schemeClr val="accent4">
              <a:alpha val="32000"/>
            </a:schemeClr>
          </a:solidFill>
          <a:ln>
            <a:headEnd/>
            <a:tailEnd/>
          </a:ln>
        </p:spPr>
        <p:style>
          <a:lnRef idx="1">
            <a:schemeClr val="accent4"/>
          </a:lnRef>
          <a:fillRef idx="3">
            <a:schemeClr val="accent4"/>
          </a:fillRef>
          <a:effectRef idx="2">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5" name="TextBox 114">
            <a:extLst>
              <a:ext uri="{FF2B5EF4-FFF2-40B4-BE49-F238E27FC236}">
                <a16:creationId xmlns:a16="http://schemas.microsoft.com/office/drawing/2014/main" id="{93ACFD40-D1A5-4F9F-916B-0022FA6611C5}"/>
              </a:ext>
            </a:extLst>
          </p:cNvPr>
          <p:cNvSpPr txBox="1"/>
          <p:nvPr/>
        </p:nvSpPr>
        <p:spPr>
          <a:xfrm>
            <a:off x="9085851" y="2153395"/>
            <a:ext cx="849482"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Production Tenant</a:t>
            </a:r>
          </a:p>
        </p:txBody>
      </p:sp>
      <p:sp>
        <p:nvSpPr>
          <p:cNvPr id="116" name="Striped Right Arrow 73">
            <a:extLst>
              <a:ext uri="{FF2B5EF4-FFF2-40B4-BE49-F238E27FC236}">
                <a16:creationId xmlns:a16="http://schemas.microsoft.com/office/drawing/2014/main" id="{5BFA6321-5FB6-4D9A-B7F3-6E473D78B130}"/>
              </a:ext>
            </a:extLst>
          </p:cNvPr>
          <p:cNvSpPr/>
          <p:nvPr/>
        </p:nvSpPr>
        <p:spPr bwMode="gray">
          <a:xfrm>
            <a:off x="8154242" y="1992231"/>
            <a:ext cx="638529" cy="432776"/>
          </a:xfrm>
          <a:prstGeom prst="stripedRightArrow">
            <a:avLst/>
          </a:prstGeom>
          <a:ln>
            <a:headEnd/>
            <a:tailEnd/>
          </a:ln>
        </p:spPr>
        <p:style>
          <a:lnRef idx="1">
            <a:schemeClr val="accent1"/>
          </a:lnRef>
          <a:fillRef idx="2">
            <a:schemeClr val="accent1"/>
          </a:fillRef>
          <a:effectRef idx="1">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7" name="Straight Connector 116">
            <a:extLst>
              <a:ext uri="{FF2B5EF4-FFF2-40B4-BE49-F238E27FC236}">
                <a16:creationId xmlns:a16="http://schemas.microsoft.com/office/drawing/2014/main" id="{F09C3487-73DD-4376-BFE3-1DE01133F621}"/>
              </a:ext>
            </a:extLst>
          </p:cNvPr>
          <p:cNvCxnSpPr>
            <a:cxnSpLocks/>
          </p:cNvCxnSpPr>
          <p:nvPr/>
        </p:nvCxnSpPr>
        <p:spPr>
          <a:xfrm>
            <a:off x="9000574" y="2586169"/>
            <a:ext cx="0" cy="2521062"/>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119" name="TextBox 118">
            <a:extLst>
              <a:ext uri="{FF2B5EF4-FFF2-40B4-BE49-F238E27FC236}">
                <a16:creationId xmlns:a16="http://schemas.microsoft.com/office/drawing/2014/main" id="{331273E0-2BB5-4E91-BB31-757060E4E461}"/>
              </a:ext>
            </a:extLst>
          </p:cNvPr>
          <p:cNvSpPr txBox="1"/>
          <p:nvPr/>
        </p:nvSpPr>
        <p:spPr>
          <a:xfrm>
            <a:off x="6786084" y="1225001"/>
            <a:ext cx="1878272" cy="215444"/>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800" kern="0">
                <a:ea typeface="Arial Unicode MS" pitchFamily="34" charset="-128"/>
                <a:cs typeface="Arial Unicode MS" pitchFamily="34" charset="-128"/>
              </a:defRPr>
            </a:lvl1pPr>
          </a:lstStyle>
          <a:p>
            <a:r>
              <a:rPr lang="en-US" sz="1400" dirty="0"/>
              <a:t>Live Landscape</a:t>
            </a:r>
          </a:p>
        </p:txBody>
      </p:sp>
      <p:grpSp>
        <p:nvGrpSpPr>
          <p:cNvPr id="120" name="abap dev@cus1">
            <a:extLst>
              <a:ext uri="{FF2B5EF4-FFF2-40B4-BE49-F238E27FC236}">
                <a16:creationId xmlns:a16="http://schemas.microsoft.com/office/drawing/2014/main" id="{2DBD2474-E869-4A63-BEA4-6F8A8C8EE4DD}"/>
              </a:ext>
            </a:extLst>
          </p:cNvPr>
          <p:cNvGrpSpPr/>
          <p:nvPr/>
        </p:nvGrpSpPr>
        <p:grpSpPr>
          <a:xfrm>
            <a:off x="1362305" y="2968953"/>
            <a:ext cx="6635290" cy="3067060"/>
            <a:chOff x="537093" y="2113805"/>
            <a:chExt cx="9378605" cy="5247261"/>
          </a:xfrm>
        </p:grpSpPr>
        <p:sp>
          <p:nvSpPr>
            <p:cNvPr id="121" name="Cube 120">
              <a:extLst>
                <a:ext uri="{FF2B5EF4-FFF2-40B4-BE49-F238E27FC236}">
                  <a16:creationId xmlns:a16="http://schemas.microsoft.com/office/drawing/2014/main" id="{CD0E0DEC-391E-4B14-A4EB-3D09E8C813B4}"/>
                </a:ext>
              </a:extLst>
            </p:cNvPr>
            <p:cNvSpPr/>
            <p:nvPr/>
          </p:nvSpPr>
          <p:spPr bwMode="gray">
            <a:xfrm>
              <a:off x="537093" y="2113805"/>
              <a:ext cx="1591294" cy="1472541"/>
            </a:xfrm>
            <a:prstGeom prst="cube">
              <a:avLst/>
            </a:prstGeom>
            <a:ln>
              <a:headEnd/>
              <a:tailEnd/>
            </a:ln>
          </p:spPr>
          <p:style>
            <a:lnRef idx="1">
              <a:schemeClr val="accent3"/>
            </a:lnRef>
            <a:fillRef idx="3">
              <a:schemeClr val="accent3"/>
            </a:fillRef>
            <a:effectRef idx="2">
              <a:schemeClr val="accent3"/>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2" name="Cube 121">
              <a:extLst>
                <a:ext uri="{FF2B5EF4-FFF2-40B4-BE49-F238E27FC236}">
                  <a16:creationId xmlns:a16="http://schemas.microsoft.com/office/drawing/2014/main" id="{A3B217A0-9077-4251-B9A9-ADD308F47698}"/>
                </a:ext>
              </a:extLst>
            </p:cNvPr>
            <p:cNvSpPr/>
            <p:nvPr/>
          </p:nvSpPr>
          <p:spPr bwMode="gray">
            <a:xfrm>
              <a:off x="4951911" y="2113808"/>
              <a:ext cx="1591294" cy="1472540"/>
            </a:xfrm>
            <a:prstGeom prst="cube">
              <a:avLst/>
            </a:prstGeom>
            <a:ln>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3" name="Cube 122">
              <a:extLst>
                <a:ext uri="{FF2B5EF4-FFF2-40B4-BE49-F238E27FC236}">
                  <a16:creationId xmlns:a16="http://schemas.microsoft.com/office/drawing/2014/main" id="{21DC4F07-380B-44D2-8072-C8EA610DED52}"/>
                </a:ext>
              </a:extLst>
            </p:cNvPr>
            <p:cNvSpPr/>
            <p:nvPr/>
          </p:nvSpPr>
          <p:spPr bwMode="gray">
            <a:xfrm>
              <a:off x="8324404" y="2113808"/>
              <a:ext cx="1591294" cy="1472540"/>
            </a:xfrm>
            <a:prstGeom prst="cube">
              <a:avLst/>
            </a:prstGeom>
            <a:ln>
              <a:headEnd/>
              <a:tailEnd/>
            </a:ln>
          </p:spPr>
          <p:style>
            <a:lnRef idx="1">
              <a:schemeClr val="accent4"/>
            </a:lnRef>
            <a:fillRef idx="3">
              <a:schemeClr val="accent4"/>
            </a:fillRef>
            <a:effectRef idx="2">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4" name="TextBox 123">
              <a:extLst>
                <a:ext uri="{FF2B5EF4-FFF2-40B4-BE49-F238E27FC236}">
                  <a16:creationId xmlns:a16="http://schemas.microsoft.com/office/drawing/2014/main" id="{36E97AB6-E745-4220-823C-9EC86C50CE5E}"/>
                </a:ext>
              </a:extLst>
            </p:cNvPr>
            <p:cNvSpPr txBox="1"/>
            <p:nvPr/>
          </p:nvSpPr>
          <p:spPr>
            <a:xfrm>
              <a:off x="607800" y="2667803"/>
              <a:ext cx="1174766" cy="55823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dirty="0">
                  <a:solidFill>
                    <a:schemeClr val="bg1"/>
                  </a:solidFill>
                  <a:ea typeface="Arial Unicode MS" pitchFamily="34" charset="-128"/>
                  <a:cs typeface="Arial Unicode MS" pitchFamily="34" charset="-128"/>
                </a:rPr>
                <a:t>X38 Dev </a:t>
              </a:r>
            </a:p>
            <a:p>
              <a:pPr algn="ctr" fontAlgn="base">
                <a:spcBef>
                  <a:spcPts val="600"/>
                </a:spcBef>
                <a:spcAft>
                  <a:spcPct val="0"/>
                </a:spcAft>
                <a:buClr>
                  <a:srgbClr val="F0AB00"/>
                </a:buClr>
                <a:buSzPct val="80000"/>
              </a:pPr>
              <a:r>
                <a:rPr lang="en-US" sz="800" b="1" kern="0" dirty="0">
                  <a:solidFill>
                    <a:schemeClr val="bg1"/>
                  </a:solidFill>
                  <a:ea typeface="Arial Unicode MS" pitchFamily="34" charset="-128"/>
                  <a:cs typeface="Arial Unicode MS" pitchFamily="34" charset="-128"/>
                </a:rPr>
                <a:t>System</a:t>
              </a:r>
            </a:p>
          </p:txBody>
        </p:sp>
        <p:sp>
          <p:nvSpPr>
            <p:cNvPr id="125" name="TextBox 124">
              <a:extLst>
                <a:ext uri="{FF2B5EF4-FFF2-40B4-BE49-F238E27FC236}">
                  <a16:creationId xmlns:a16="http://schemas.microsoft.com/office/drawing/2014/main" id="{B0549189-F9BB-456E-BE34-6687761259E2}"/>
                </a:ext>
              </a:extLst>
            </p:cNvPr>
            <p:cNvSpPr txBox="1"/>
            <p:nvPr/>
          </p:nvSpPr>
          <p:spPr>
            <a:xfrm>
              <a:off x="4951911" y="2679680"/>
              <a:ext cx="1174767" cy="55823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Z38 Test </a:t>
              </a:r>
            </a:p>
            <a:p>
              <a:pPr algn="ct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System</a:t>
              </a:r>
            </a:p>
          </p:txBody>
        </p:sp>
        <p:sp>
          <p:nvSpPr>
            <p:cNvPr id="126" name="TextBox 125">
              <a:extLst>
                <a:ext uri="{FF2B5EF4-FFF2-40B4-BE49-F238E27FC236}">
                  <a16:creationId xmlns:a16="http://schemas.microsoft.com/office/drawing/2014/main" id="{C8616763-33B5-4584-87F9-E18F6AFD7D8F}"/>
                </a:ext>
              </a:extLst>
            </p:cNvPr>
            <p:cNvSpPr txBox="1"/>
            <p:nvPr/>
          </p:nvSpPr>
          <p:spPr>
            <a:xfrm>
              <a:off x="8324404" y="2845937"/>
              <a:ext cx="1260531" cy="552885"/>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Y38 Consolidation</a:t>
              </a:r>
            </a:p>
            <a:p>
              <a:pPr algn="ct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System</a:t>
              </a:r>
            </a:p>
          </p:txBody>
        </p:sp>
        <p:sp>
          <p:nvSpPr>
            <p:cNvPr id="127" name="Striped Right Arrow 72">
              <a:extLst>
                <a:ext uri="{FF2B5EF4-FFF2-40B4-BE49-F238E27FC236}">
                  <a16:creationId xmlns:a16="http://schemas.microsoft.com/office/drawing/2014/main" id="{4D217DFF-667F-4ECF-99D2-FDD9AB94FC33}"/>
                </a:ext>
              </a:extLst>
            </p:cNvPr>
            <p:cNvSpPr/>
            <p:nvPr/>
          </p:nvSpPr>
          <p:spPr bwMode="gray">
            <a:xfrm>
              <a:off x="3632859" y="2475730"/>
              <a:ext cx="902525" cy="740412"/>
            </a:xfrm>
            <a:prstGeom prst="stripedRightArrow">
              <a:avLst/>
            </a:prstGeom>
            <a:ln>
              <a:headEnd/>
              <a:tailEnd/>
            </a:ln>
          </p:spPr>
          <p:style>
            <a:lnRef idx="1">
              <a:schemeClr val="accent3"/>
            </a:lnRef>
            <a:fillRef idx="2">
              <a:schemeClr val="accent3"/>
            </a:fillRef>
            <a:effectRef idx="1">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8" name="Striped Right Arrow 73">
              <a:extLst>
                <a:ext uri="{FF2B5EF4-FFF2-40B4-BE49-F238E27FC236}">
                  <a16:creationId xmlns:a16="http://schemas.microsoft.com/office/drawing/2014/main" id="{3ACDB435-BD89-4EC9-90F6-1C2A6D03FF36}"/>
                </a:ext>
              </a:extLst>
            </p:cNvPr>
            <p:cNvSpPr/>
            <p:nvPr/>
          </p:nvSpPr>
          <p:spPr bwMode="gray">
            <a:xfrm>
              <a:off x="7007627" y="2570211"/>
              <a:ext cx="902525" cy="740412"/>
            </a:xfrm>
            <a:prstGeom prst="stripedRightArrow">
              <a:avLst/>
            </a:prstGeom>
            <a:ln>
              <a:headEnd/>
              <a:tailEnd/>
            </a:ln>
          </p:spPr>
          <p:style>
            <a:lnRef idx="1">
              <a:schemeClr val="accent1"/>
            </a:lnRef>
            <a:fillRef idx="2">
              <a:schemeClr val="accent1"/>
            </a:fillRef>
            <a:effectRef idx="1">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29" name="Straight Connector 128">
              <a:extLst>
                <a:ext uri="{FF2B5EF4-FFF2-40B4-BE49-F238E27FC236}">
                  <a16:creationId xmlns:a16="http://schemas.microsoft.com/office/drawing/2014/main" id="{4A59B3C7-BEC6-4D4C-9B1D-33A8ECF25A76}"/>
                </a:ext>
              </a:extLst>
            </p:cNvPr>
            <p:cNvCxnSpPr/>
            <p:nvPr/>
          </p:nvCxnSpPr>
          <p:spPr>
            <a:xfrm>
              <a:off x="3170712" y="3586348"/>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1B265046-82C2-4FFD-8ED6-27A952623DAD}"/>
                </a:ext>
              </a:extLst>
            </p:cNvPr>
            <p:cNvCxnSpPr/>
            <p:nvPr/>
          </p:nvCxnSpPr>
          <p:spPr>
            <a:xfrm>
              <a:off x="4771902" y="3586347"/>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31" name="Straight Connector 130">
              <a:extLst>
                <a:ext uri="{FF2B5EF4-FFF2-40B4-BE49-F238E27FC236}">
                  <a16:creationId xmlns:a16="http://schemas.microsoft.com/office/drawing/2014/main" id="{C0ED12F8-0208-40A2-85DA-D81A36B45F70}"/>
                </a:ext>
              </a:extLst>
            </p:cNvPr>
            <p:cNvCxnSpPr/>
            <p:nvPr/>
          </p:nvCxnSpPr>
          <p:spPr>
            <a:xfrm>
              <a:off x="6648202" y="3586346"/>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32" name="Straight Connector 131">
              <a:extLst>
                <a:ext uri="{FF2B5EF4-FFF2-40B4-BE49-F238E27FC236}">
                  <a16:creationId xmlns:a16="http://schemas.microsoft.com/office/drawing/2014/main" id="{4D58672A-6CE9-40F9-95A9-B9AA42B5196E}"/>
                </a:ext>
              </a:extLst>
            </p:cNvPr>
            <p:cNvCxnSpPr/>
            <p:nvPr/>
          </p:nvCxnSpPr>
          <p:spPr>
            <a:xfrm>
              <a:off x="8203870" y="3586345"/>
              <a:ext cx="0" cy="228600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133" name="TextBox 132">
              <a:extLst>
                <a:ext uri="{FF2B5EF4-FFF2-40B4-BE49-F238E27FC236}">
                  <a16:creationId xmlns:a16="http://schemas.microsoft.com/office/drawing/2014/main" id="{6A89B379-955D-4F92-A09C-16F33A784BFD}"/>
                </a:ext>
              </a:extLst>
            </p:cNvPr>
            <p:cNvSpPr txBox="1"/>
            <p:nvPr/>
          </p:nvSpPr>
          <p:spPr>
            <a:xfrm>
              <a:off x="3192485" y="3586345"/>
              <a:ext cx="1545772" cy="3774721"/>
            </a:xfrm>
            <a:prstGeom prst="rect">
              <a:avLst/>
            </a:prstGeom>
            <a:noFill/>
          </p:spPr>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800" kern="0" dirty="0">
                  <a:ea typeface="Arial Unicode MS" pitchFamily="34" charset="-128"/>
                  <a:cs typeface="Arial Unicode MS" pitchFamily="34" charset="-128"/>
                </a:rPr>
                <a:t>Frequency of transports to be triggered</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800" kern="0" dirty="0">
                  <a:ea typeface="Arial Unicode MS" pitchFamily="34" charset="-128"/>
                  <a:cs typeface="Arial Unicode MS" pitchFamily="34" charset="-128"/>
                </a:rPr>
                <a:t>No Major ATC/CI issues before releasing the TR</a:t>
              </a:r>
            </a:p>
            <a:p>
              <a:pPr marL="285750" lvl="1" indent="-285750" fontAlgn="base">
                <a:spcBef>
                  <a:spcPts val="600"/>
                </a:spcBef>
                <a:spcAft>
                  <a:spcPct val="0"/>
                </a:spcAft>
                <a:buClr>
                  <a:srgbClr val="F0AB00"/>
                </a:buClr>
                <a:buFont typeface="Wingdings" panose="05000000000000000000" pitchFamily="2" charset="2"/>
                <a:buChar char="ü"/>
              </a:pPr>
              <a:r>
                <a:rPr lang="en-US" sz="800" dirty="0">
                  <a:solidFill>
                    <a:srgbClr val="000000"/>
                  </a:solidFill>
                  <a:latin typeface="Arial" charset="0"/>
                  <a:ea typeface="Arial Unicode MS" pitchFamily="34" charset="-128"/>
                  <a:cs typeface="Arial Unicode MS" pitchFamily="34" charset="-128"/>
                </a:rPr>
                <a:t>Smoke test shows no major functionalities are disrupted due to the import</a:t>
              </a:r>
            </a:p>
          </p:txBody>
        </p:sp>
        <p:sp>
          <p:nvSpPr>
            <p:cNvPr id="134" name="TextBox 133">
              <a:extLst>
                <a:ext uri="{FF2B5EF4-FFF2-40B4-BE49-F238E27FC236}">
                  <a16:creationId xmlns:a16="http://schemas.microsoft.com/office/drawing/2014/main" id="{E1A74DB1-6992-4C1C-B0B0-A53DFAEAD2A4}"/>
                </a:ext>
              </a:extLst>
            </p:cNvPr>
            <p:cNvSpPr txBox="1"/>
            <p:nvPr/>
          </p:nvSpPr>
          <p:spPr>
            <a:xfrm>
              <a:off x="6659087" y="3630285"/>
              <a:ext cx="1545772" cy="531651"/>
            </a:xfrm>
            <a:prstGeom prst="rect">
              <a:avLst/>
            </a:prstGeom>
            <a:noFill/>
          </p:spPr>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800" kern="0" dirty="0">
                  <a:ea typeface="Arial Unicode MS" pitchFamily="34" charset="-128"/>
                  <a:cs typeface="Arial Unicode MS" pitchFamily="34" charset="-128"/>
                </a:rPr>
                <a:t>&lt;….&gt;</a:t>
              </a:r>
              <a:endParaRPr lang="en-US" sz="800" dirty="0">
                <a:solidFill>
                  <a:srgbClr val="000000"/>
                </a:solidFill>
                <a:latin typeface="Arial" charset="0"/>
                <a:ea typeface="Arial Unicode MS" pitchFamily="34" charset="-128"/>
                <a:cs typeface="Arial Unicode MS" pitchFamily="34" charset="-128"/>
              </a:endParaRPr>
            </a:p>
          </p:txBody>
        </p:sp>
        <p:sp>
          <p:nvSpPr>
            <p:cNvPr id="135" name="TextBox 134">
              <a:extLst>
                <a:ext uri="{FF2B5EF4-FFF2-40B4-BE49-F238E27FC236}">
                  <a16:creationId xmlns:a16="http://schemas.microsoft.com/office/drawing/2014/main" id="{54EDE370-5404-40F3-9F15-2D1B12B6A1A8}"/>
                </a:ext>
              </a:extLst>
            </p:cNvPr>
            <p:cNvSpPr txBox="1"/>
            <p:nvPr/>
          </p:nvSpPr>
          <p:spPr>
            <a:xfrm>
              <a:off x="1419793" y="3807256"/>
              <a:ext cx="1545772" cy="877223"/>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800" kern="0" dirty="0">
                  <a:ea typeface="Arial Unicode MS" pitchFamily="34" charset="-128"/>
                  <a:cs typeface="Arial Unicode MS" pitchFamily="34" charset="-128"/>
                </a:rPr>
                <a:t>CI</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800" kern="0" dirty="0">
                  <a:solidFill>
                    <a:srgbClr val="000000"/>
                  </a:solidFill>
                  <a:latin typeface="Arial" charset="0"/>
                  <a:ea typeface="Arial Unicode MS" pitchFamily="34" charset="-128"/>
                  <a:cs typeface="Arial Unicode MS" pitchFamily="34" charset="-128"/>
                </a:rPr>
                <a:t>Code Review</a:t>
              </a:r>
            </a:p>
          </p:txBody>
        </p:sp>
        <p:sp>
          <p:nvSpPr>
            <p:cNvPr id="136" name="TextBox 135">
              <a:extLst>
                <a:ext uri="{FF2B5EF4-FFF2-40B4-BE49-F238E27FC236}">
                  <a16:creationId xmlns:a16="http://schemas.microsoft.com/office/drawing/2014/main" id="{23CDE4D1-5BA4-47C8-9B5E-FE96525F2595}"/>
                </a:ext>
              </a:extLst>
            </p:cNvPr>
            <p:cNvSpPr txBox="1"/>
            <p:nvPr/>
          </p:nvSpPr>
          <p:spPr>
            <a:xfrm>
              <a:off x="4981898" y="3807256"/>
              <a:ext cx="1545772" cy="1302545"/>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91440" rIns="91440" bIns="91440" rtlCol="0">
              <a:spAutoFit/>
            </a:bodyPr>
            <a:lstStyle/>
            <a:p>
              <a:pPr marL="285750" indent="-285750" fontAlgn="base">
                <a:spcBef>
                  <a:spcPts val="600"/>
                </a:spcBef>
                <a:spcAft>
                  <a:spcPct val="0"/>
                </a:spcAft>
                <a:buClr>
                  <a:srgbClr val="F0AB00"/>
                </a:buClr>
                <a:buSzPct val="100000"/>
                <a:buFont typeface="Wingdings" panose="05000000000000000000" pitchFamily="2" charset="2"/>
                <a:buChar char="ü"/>
              </a:pPr>
              <a:r>
                <a:rPr lang="en-US" sz="800" kern="0" dirty="0">
                  <a:solidFill>
                    <a:srgbClr val="000000"/>
                  </a:solidFill>
                  <a:latin typeface="Arial" charset="0"/>
                  <a:ea typeface="Arial Unicode MS" pitchFamily="34" charset="-128"/>
                  <a:cs typeface="Arial Unicode MS" pitchFamily="34" charset="-128"/>
                </a:rPr>
                <a:t>CI/ ATC</a:t>
              </a:r>
            </a:p>
            <a:p>
              <a:pPr marL="285750" indent="-285750" fontAlgn="base">
                <a:spcBef>
                  <a:spcPts val="600"/>
                </a:spcBef>
                <a:spcAft>
                  <a:spcPct val="0"/>
                </a:spcAft>
                <a:buClr>
                  <a:srgbClr val="F0AB00"/>
                </a:buClr>
                <a:buSzPct val="100000"/>
                <a:buFont typeface="Wingdings" panose="05000000000000000000" pitchFamily="2" charset="2"/>
                <a:buChar char="ü"/>
              </a:pPr>
              <a:r>
                <a:rPr lang="en-US" sz="800" kern="0" dirty="0">
                  <a:solidFill>
                    <a:srgbClr val="000000"/>
                  </a:solidFill>
                  <a:latin typeface="Arial" charset="0"/>
                  <a:ea typeface="Arial Unicode MS" pitchFamily="34" charset="-128"/>
                  <a:cs typeface="Arial Unicode MS" pitchFamily="34" charset="-128"/>
                </a:rPr>
                <a:t>ABAP Code Scan – Spot Checks</a:t>
              </a:r>
              <a:endParaRPr lang="en-US" sz="800" dirty="0">
                <a:solidFill>
                  <a:srgbClr val="000000"/>
                </a:solidFill>
                <a:latin typeface="Arial" charset="0"/>
                <a:ea typeface="Arial Unicode MS" pitchFamily="34" charset="-128"/>
                <a:cs typeface="Arial Unicode MS" pitchFamily="34" charset="-128"/>
              </a:endParaRPr>
            </a:p>
          </p:txBody>
        </p:sp>
      </p:grpSp>
      <p:sp>
        <p:nvSpPr>
          <p:cNvPr id="22" name="Rectangle 21">
            <a:extLst>
              <a:ext uri="{FF2B5EF4-FFF2-40B4-BE49-F238E27FC236}">
                <a16:creationId xmlns:a16="http://schemas.microsoft.com/office/drawing/2014/main" id="{BB685D1F-2439-4DA9-ACBE-3A0180DCA8D6}"/>
              </a:ext>
            </a:extLst>
          </p:cNvPr>
          <p:cNvSpPr/>
          <p:nvPr/>
        </p:nvSpPr>
        <p:spPr bwMode="gray">
          <a:xfrm>
            <a:off x="562718" y="1570892"/>
            <a:ext cx="9958512" cy="1154315"/>
          </a:xfrm>
          <a:prstGeom prst="rect">
            <a:avLst/>
          </a:prstGeom>
          <a:noFill/>
          <a:ln w="285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7" name="Rectangle 136">
            <a:extLst>
              <a:ext uri="{FF2B5EF4-FFF2-40B4-BE49-F238E27FC236}">
                <a16:creationId xmlns:a16="http://schemas.microsoft.com/office/drawing/2014/main" id="{B99B281B-C14E-427E-BC6B-45D938AA39FE}"/>
              </a:ext>
            </a:extLst>
          </p:cNvPr>
          <p:cNvSpPr/>
          <p:nvPr/>
        </p:nvSpPr>
        <p:spPr bwMode="gray">
          <a:xfrm>
            <a:off x="562719" y="2766640"/>
            <a:ext cx="9958512" cy="1154315"/>
          </a:xfrm>
          <a:prstGeom prst="rect">
            <a:avLst/>
          </a:prstGeom>
          <a:noFill/>
          <a:ln w="285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8" name="Cube 137">
            <a:extLst>
              <a:ext uri="{FF2B5EF4-FFF2-40B4-BE49-F238E27FC236}">
                <a16:creationId xmlns:a16="http://schemas.microsoft.com/office/drawing/2014/main" id="{26CF83D0-C9E0-4C71-9739-061BF55969E0}"/>
              </a:ext>
            </a:extLst>
          </p:cNvPr>
          <p:cNvSpPr/>
          <p:nvPr/>
        </p:nvSpPr>
        <p:spPr bwMode="gray">
          <a:xfrm>
            <a:off x="652768" y="1748907"/>
            <a:ext cx="1125828" cy="860710"/>
          </a:xfrm>
          <a:prstGeom prst="cube">
            <a:avLst/>
          </a:prstGeom>
          <a:ln>
            <a:headEnd/>
            <a:tailEnd/>
          </a:ln>
        </p:spPr>
        <p:style>
          <a:lnRef idx="1">
            <a:schemeClr val="accent3"/>
          </a:lnRef>
          <a:fillRef idx="3">
            <a:schemeClr val="accent3"/>
          </a:fillRef>
          <a:effectRef idx="2">
            <a:schemeClr val="accent3"/>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9" name="TextBox 138">
            <a:extLst>
              <a:ext uri="{FF2B5EF4-FFF2-40B4-BE49-F238E27FC236}">
                <a16:creationId xmlns:a16="http://schemas.microsoft.com/office/drawing/2014/main" id="{5F0A6CA6-973E-4BD5-9FF6-8639853FBE96}"/>
              </a:ext>
            </a:extLst>
          </p:cNvPr>
          <p:cNvSpPr txBox="1"/>
          <p:nvPr/>
        </p:nvSpPr>
        <p:spPr>
          <a:xfrm>
            <a:off x="702793" y="2072722"/>
            <a:ext cx="831138" cy="32629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dirty="0">
                <a:solidFill>
                  <a:schemeClr val="bg1"/>
                </a:solidFill>
                <a:ea typeface="Arial Unicode MS" pitchFamily="34" charset="-128"/>
                <a:cs typeface="Arial Unicode MS" pitchFamily="34" charset="-128"/>
              </a:rPr>
              <a:t>Sandbox </a:t>
            </a:r>
          </a:p>
          <a:p>
            <a:pPr algn="ctr" fontAlgn="base">
              <a:spcBef>
                <a:spcPts val="600"/>
              </a:spcBef>
              <a:spcAft>
                <a:spcPct val="0"/>
              </a:spcAft>
              <a:buClr>
                <a:srgbClr val="F0AB00"/>
              </a:buClr>
              <a:buSzPct val="80000"/>
            </a:pPr>
            <a:r>
              <a:rPr lang="en-US" sz="800" b="1" kern="0" dirty="0">
                <a:solidFill>
                  <a:schemeClr val="bg1"/>
                </a:solidFill>
                <a:ea typeface="Arial Unicode MS" pitchFamily="34" charset="-128"/>
                <a:cs typeface="Arial Unicode MS" pitchFamily="34" charset="-128"/>
              </a:rPr>
              <a:t>Tenant</a:t>
            </a:r>
          </a:p>
        </p:txBody>
      </p:sp>
      <p:cxnSp>
        <p:nvCxnSpPr>
          <p:cNvPr id="24" name="Straight Arrow Connector 23">
            <a:extLst>
              <a:ext uri="{FF2B5EF4-FFF2-40B4-BE49-F238E27FC236}">
                <a16:creationId xmlns:a16="http://schemas.microsoft.com/office/drawing/2014/main" id="{587B862B-FA03-4836-806B-BDA6851C82CF}"/>
              </a:ext>
            </a:extLst>
          </p:cNvPr>
          <p:cNvCxnSpPr>
            <a:cxnSpLocks/>
          </p:cNvCxnSpPr>
          <p:nvPr/>
        </p:nvCxnSpPr>
        <p:spPr>
          <a:xfrm>
            <a:off x="1233813" y="2586169"/>
            <a:ext cx="360670" cy="382784"/>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63474CF-DE9F-4F8E-A7C8-186AC6BF4A60}"/>
              </a:ext>
            </a:extLst>
          </p:cNvPr>
          <p:cNvCxnSpPr>
            <a:cxnSpLocks/>
          </p:cNvCxnSpPr>
          <p:nvPr/>
        </p:nvCxnSpPr>
        <p:spPr>
          <a:xfrm flipH="1">
            <a:off x="2227700" y="2609617"/>
            <a:ext cx="227950" cy="359336"/>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2D6EE7A-A85E-4293-B767-C1D2C8FD6572}"/>
              </a:ext>
            </a:extLst>
          </p:cNvPr>
          <p:cNvCxnSpPr>
            <a:stCxn id="92" idx="3"/>
          </p:cNvCxnSpPr>
          <p:nvPr/>
        </p:nvCxnSpPr>
        <p:spPr>
          <a:xfrm flipH="1">
            <a:off x="4958932" y="2586171"/>
            <a:ext cx="2688" cy="38278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7FD9C7C-17E3-4F67-8538-00EA95E7931B}"/>
              </a:ext>
            </a:extLst>
          </p:cNvPr>
          <p:cNvCxnSpPr>
            <a:cxnSpLocks/>
          </p:cNvCxnSpPr>
          <p:nvPr/>
        </p:nvCxnSpPr>
        <p:spPr>
          <a:xfrm flipH="1">
            <a:off x="2529427" y="2562734"/>
            <a:ext cx="2007757" cy="593527"/>
          </a:xfrm>
          <a:prstGeom prst="straightConnector1">
            <a:avLst/>
          </a:prstGeom>
          <a:ln w="38100">
            <a:solidFill>
              <a:schemeClr val="tx1"/>
            </a:solidFill>
            <a:prstDash val="dash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3273325-189C-4CD1-BF94-8A2512E297C5}"/>
              </a:ext>
            </a:extLst>
          </p:cNvPr>
          <p:cNvCxnSpPr/>
          <p:nvPr/>
        </p:nvCxnSpPr>
        <p:spPr>
          <a:xfrm flipH="1">
            <a:off x="7339545" y="2586170"/>
            <a:ext cx="2688" cy="38278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4FB646A4-457E-4850-98F2-10EA5E483AFB}"/>
              </a:ext>
            </a:extLst>
          </p:cNvPr>
          <p:cNvCxnSpPr/>
          <p:nvPr/>
        </p:nvCxnSpPr>
        <p:spPr>
          <a:xfrm flipH="1">
            <a:off x="9558832" y="2605638"/>
            <a:ext cx="2688" cy="38278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1" name="Cube 150">
            <a:extLst>
              <a:ext uri="{FF2B5EF4-FFF2-40B4-BE49-F238E27FC236}">
                <a16:creationId xmlns:a16="http://schemas.microsoft.com/office/drawing/2014/main" id="{257AFE04-7E2A-4FC8-9889-D91E60EF2F23}"/>
              </a:ext>
            </a:extLst>
          </p:cNvPr>
          <p:cNvSpPr/>
          <p:nvPr/>
        </p:nvSpPr>
        <p:spPr bwMode="gray">
          <a:xfrm>
            <a:off x="9044056" y="2966430"/>
            <a:ext cx="1125828" cy="860710"/>
          </a:xfrm>
          <a:prstGeom prst="cube">
            <a:avLst/>
          </a:prstGeom>
          <a:solidFill>
            <a:schemeClr val="accent4">
              <a:alpha val="32000"/>
            </a:schemeClr>
          </a:solidFill>
          <a:ln>
            <a:headEnd/>
            <a:tailEnd/>
          </a:ln>
        </p:spPr>
        <p:style>
          <a:lnRef idx="1">
            <a:schemeClr val="accent4"/>
          </a:lnRef>
          <a:fillRef idx="3">
            <a:schemeClr val="accent4"/>
          </a:fillRef>
          <a:effectRef idx="2">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2" name="TextBox 151">
            <a:extLst>
              <a:ext uri="{FF2B5EF4-FFF2-40B4-BE49-F238E27FC236}">
                <a16:creationId xmlns:a16="http://schemas.microsoft.com/office/drawing/2014/main" id="{C3E9E000-A63A-4471-95FA-DE32C4443D24}"/>
              </a:ext>
            </a:extLst>
          </p:cNvPr>
          <p:cNvSpPr txBox="1"/>
          <p:nvPr/>
        </p:nvSpPr>
        <p:spPr>
          <a:xfrm>
            <a:off x="9044056" y="3394364"/>
            <a:ext cx="891816" cy="323165"/>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(TBD) Production</a:t>
            </a:r>
          </a:p>
          <a:p>
            <a:pPr algn="ct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System</a:t>
            </a:r>
          </a:p>
        </p:txBody>
      </p:sp>
    </p:spTree>
    <p:extLst>
      <p:ext uri="{BB962C8B-B14F-4D97-AF65-F5344CB8AC3E}">
        <p14:creationId xmlns:p14="http://schemas.microsoft.com/office/powerpoint/2010/main" val="386797956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Data Requirements</a:t>
            </a:r>
          </a:p>
        </p:txBody>
      </p:sp>
      <p:sp>
        <p:nvSpPr>
          <p:cNvPr id="6" name="Rounded Rectangle 5"/>
          <p:cNvSpPr/>
          <p:nvPr/>
        </p:nvSpPr>
        <p:spPr>
          <a:xfrm>
            <a:off x="324000" y="1304188"/>
            <a:ext cx="11545200" cy="578096"/>
          </a:xfrm>
          <a:prstGeom prst="roundRect">
            <a:avLst/>
          </a:prstGeom>
          <a:ln/>
        </p:spPr>
        <p:style>
          <a:lnRef idx="1">
            <a:schemeClr val="accent1"/>
          </a:lnRef>
          <a:fillRef idx="3">
            <a:schemeClr val="accent1"/>
          </a:fillRef>
          <a:effectRef idx="2">
            <a:schemeClr val="accent1"/>
          </a:effectRef>
          <a:fontRef idx="minor">
            <a:schemeClr val="lt1"/>
          </a:fontRef>
        </p:style>
        <p:txBody>
          <a:bodyPr anchor="ctr"/>
          <a:lstStyle/>
          <a:p>
            <a:r>
              <a:rPr lang="en-US" sz="1400" dirty="0">
                <a:latin typeface="Arial" panose="020B0604020202020204" pitchFamily="34" charset="0"/>
                <a:cs typeface="Arial" panose="020B0604020202020204" pitchFamily="34" charset="0"/>
              </a:rPr>
              <a:t>To increase test execution effectiveness, </a:t>
            </a:r>
            <a:r>
              <a:rPr lang="en-US" sz="1400" b="1" dirty="0">
                <a:solidFill>
                  <a:schemeClr val="tx1"/>
                </a:solidFill>
                <a:latin typeface="Arial" panose="020B0604020202020204" pitchFamily="34" charset="0"/>
                <a:cs typeface="Arial" panose="020B0604020202020204" pitchFamily="34" charset="0"/>
              </a:rPr>
              <a:t>realistic test data </a:t>
            </a:r>
            <a:r>
              <a:rPr lang="en-US" sz="1400" dirty="0">
                <a:latin typeface="Arial" panose="020B0604020202020204" pitchFamily="34" charset="0"/>
                <a:cs typeface="Arial" panose="020B0604020202020204" pitchFamily="34" charset="0"/>
              </a:rPr>
              <a:t>of different</a:t>
            </a:r>
            <a:r>
              <a:rPr lang="en-US" sz="1400" dirty="0">
                <a:solidFill>
                  <a:schemeClr val="tx1"/>
                </a:solidFill>
                <a:latin typeface="Arial" panose="020B0604020202020204" pitchFamily="34" charset="0"/>
                <a:cs typeface="Arial" panose="020B0604020202020204" pitchFamily="34" charset="0"/>
              </a:rPr>
              <a:t> </a:t>
            </a:r>
            <a:r>
              <a:rPr lang="en-US" sz="1400" b="1" dirty="0">
                <a:solidFill>
                  <a:schemeClr val="tx1"/>
                </a:solidFill>
                <a:latin typeface="Arial" panose="020B0604020202020204" pitchFamily="34" charset="0"/>
                <a:cs typeface="Arial" panose="020B0604020202020204" pitchFamily="34" charset="0"/>
              </a:rPr>
              <a:t>complexity/variants</a:t>
            </a:r>
            <a:r>
              <a:rPr lang="en-US" sz="1400" dirty="0">
                <a:solidFill>
                  <a:schemeClr val="tx1"/>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defined </a:t>
            </a:r>
            <a:r>
              <a:rPr lang="en-US" sz="1400" b="1" dirty="0">
                <a:solidFill>
                  <a:schemeClr val="tx1"/>
                </a:solidFill>
                <a:latin typeface="Arial" panose="020B0604020202020204" pitchFamily="34" charset="0"/>
                <a:cs typeface="Arial" panose="020B0604020202020204" pitchFamily="34" charset="0"/>
              </a:rPr>
              <a:t>early</a:t>
            </a:r>
            <a:r>
              <a:rPr lang="en-US" sz="1400" dirty="0">
                <a:latin typeface="Arial" panose="020B0604020202020204" pitchFamily="34" charset="0"/>
                <a:cs typeface="Arial" panose="020B0604020202020204" pitchFamily="34" charset="0"/>
              </a:rPr>
              <a:t> in the project phases is critical.</a:t>
            </a:r>
            <a:endParaRPr lang="en-US" sz="1400" dirty="0">
              <a:solidFill>
                <a:schemeClr val="bg1"/>
              </a:solidFill>
              <a:latin typeface="Arial" panose="020B0604020202020204" pitchFamily="34" charset="0"/>
              <a:cs typeface="Arial" panose="020B0604020202020204" pitchFamily="34" charset="0"/>
            </a:endParaRPr>
          </a:p>
        </p:txBody>
      </p:sp>
      <p:graphicFrame>
        <p:nvGraphicFramePr>
          <p:cNvPr id="7" name="Table 6"/>
          <p:cNvGraphicFramePr>
            <a:graphicFrameLocks noGrp="1"/>
          </p:cNvGraphicFramePr>
          <p:nvPr/>
        </p:nvGraphicFramePr>
        <p:xfrm>
          <a:off x="324000" y="2125026"/>
          <a:ext cx="11600145" cy="4149788"/>
        </p:xfrm>
        <a:graphic>
          <a:graphicData uri="http://schemas.openxmlformats.org/drawingml/2006/table">
            <a:tbl>
              <a:tblPr>
                <a:tableStyleId>{BC89EF96-8CEA-46FF-86C4-4CE0E7609802}</a:tableStyleId>
              </a:tblPr>
              <a:tblGrid>
                <a:gridCol w="771343">
                  <a:extLst>
                    <a:ext uri="{9D8B030D-6E8A-4147-A177-3AD203B41FA5}">
                      <a16:colId xmlns:a16="http://schemas.microsoft.com/office/drawing/2014/main" val="20000"/>
                    </a:ext>
                  </a:extLst>
                </a:gridCol>
                <a:gridCol w="940494">
                  <a:extLst>
                    <a:ext uri="{9D8B030D-6E8A-4147-A177-3AD203B41FA5}">
                      <a16:colId xmlns:a16="http://schemas.microsoft.com/office/drawing/2014/main" val="20001"/>
                    </a:ext>
                  </a:extLst>
                </a:gridCol>
                <a:gridCol w="3801545">
                  <a:extLst>
                    <a:ext uri="{9D8B030D-6E8A-4147-A177-3AD203B41FA5}">
                      <a16:colId xmlns:a16="http://schemas.microsoft.com/office/drawing/2014/main" val="20002"/>
                    </a:ext>
                  </a:extLst>
                </a:gridCol>
                <a:gridCol w="3158836">
                  <a:extLst>
                    <a:ext uri="{9D8B030D-6E8A-4147-A177-3AD203B41FA5}">
                      <a16:colId xmlns:a16="http://schemas.microsoft.com/office/drawing/2014/main" val="20003"/>
                    </a:ext>
                  </a:extLst>
                </a:gridCol>
                <a:gridCol w="1154546">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gridCol w="757381">
                  <a:extLst>
                    <a:ext uri="{9D8B030D-6E8A-4147-A177-3AD203B41FA5}">
                      <a16:colId xmlns:a16="http://schemas.microsoft.com/office/drawing/2014/main" val="20006"/>
                    </a:ext>
                  </a:extLst>
                </a:gridCol>
              </a:tblGrid>
              <a:tr h="563085">
                <a:tc>
                  <a:txBody>
                    <a:bodyPr/>
                    <a:lstStyle/>
                    <a:p>
                      <a:pPr algn="ctr" fontAlgn="b"/>
                      <a:r>
                        <a:rPr lang="en-US" sz="1200" b="1" u="none" strike="noStrike" dirty="0">
                          <a:solidFill>
                            <a:schemeClr val="tx1"/>
                          </a:solidFill>
                          <a:effectLst/>
                          <a:latin typeface="Arial" panose="020B0604020202020204" pitchFamily="34" charset="0"/>
                          <a:cs typeface="Arial" panose="020B0604020202020204" pitchFamily="34" charset="0"/>
                        </a:rPr>
                        <a:t>Test Activity</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R w="12700" cap="flat" cmpd="sng" algn="ctr">
                      <a:solidFill>
                        <a:schemeClr val="bg1"/>
                      </a:solidFill>
                      <a:prstDash val="solid"/>
                      <a:round/>
                      <a:headEnd type="none" w="med" len="med"/>
                      <a:tailEnd type="none" w="med" len="med"/>
                    </a:lnR>
                    <a:solidFill>
                      <a:schemeClr val="accent1"/>
                    </a:solidFill>
                  </a:tcPr>
                </a:tc>
                <a:tc>
                  <a:txBody>
                    <a:bodyPr/>
                    <a:lstStyle/>
                    <a:p>
                      <a:pPr algn="ctr" fontAlgn="b"/>
                      <a:r>
                        <a:rPr lang="en-US" sz="1200" b="1" i="0" u="none" strike="noStrike" dirty="0">
                          <a:solidFill>
                            <a:schemeClr val="tx1"/>
                          </a:solidFill>
                          <a:effectLst/>
                          <a:latin typeface="Arial" panose="020B0604020202020204" pitchFamily="34" charset="0"/>
                          <a:cs typeface="Arial" panose="020B0604020202020204" pitchFamily="34" charset="0"/>
                        </a:rPr>
                        <a:t>Type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1"/>
                    </a:solidFill>
                  </a:tcPr>
                </a:tc>
                <a:tc>
                  <a:txBody>
                    <a:bodyPr/>
                    <a:lstStyle/>
                    <a:p>
                      <a:pPr algn="ctr" fontAlgn="b"/>
                      <a:r>
                        <a:rPr lang="en-US" sz="1200" b="1" u="none" strike="noStrike" dirty="0">
                          <a:solidFill>
                            <a:schemeClr val="tx1"/>
                          </a:solidFill>
                          <a:effectLst/>
                          <a:latin typeface="Arial" panose="020B0604020202020204" pitchFamily="34" charset="0"/>
                          <a:cs typeface="Arial" panose="020B0604020202020204" pitchFamily="34" charset="0"/>
                        </a:rPr>
                        <a:t>Description &amp; Purpose</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1"/>
                    </a:solidFill>
                  </a:tcPr>
                </a:tc>
                <a:tc>
                  <a:txBody>
                    <a:bodyPr/>
                    <a:lstStyle/>
                    <a:p>
                      <a:pPr algn="ctr" fontAlgn="b"/>
                      <a:r>
                        <a:rPr lang="en-US" sz="1200" b="1" i="0" u="none" strike="noStrike" dirty="0">
                          <a:solidFill>
                            <a:schemeClr val="tx1"/>
                          </a:solidFill>
                          <a:effectLst/>
                          <a:latin typeface="Arial" panose="020B0604020202020204" pitchFamily="34" charset="0"/>
                          <a:cs typeface="Arial" panose="020B0604020202020204" pitchFamily="34" charset="0"/>
                        </a:rPr>
                        <a:t>Test activity and test object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1"/>
                    </a:solidFill>
                  </a:tcPr>
                </a:tc>
                <a:tc>
                  <a:txBody>
                    <a:bodyPr/>
                    <a:lstStyle/>
                    <a:p>
                      <a:pPr algn="ctr" fontAlgn="b"/>
                      <a:r>
                        <a:rPr lang="en-US" sz="1200" b="1" i="0" u="none" strike="noStrike" dirty="0">
                          <a:solidFill>
                            <a:schemeClr val="tx1"/>
                          </a:solidFill>
                          <a:effectLst/>
                          <a:latin typeface="Arial" panose="020B0604020202020204" pitchFamily="34" charset="0"/>
                          <a:cs typeface="Arial" panose="020B0604020202020204" pitchFamily="34" charset="0"/>
                        </a:rPr>
                        <a:t>Creation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1"/>
                    </a:solidFill>
                  </a:tcPr>
                </a:tc>
                <a:tc>
                  <a:txBody>
                    <a:bodyPr/>
                    <a:lstStyle/>
                    <a:p>
                      <a:pPr algn="ctr" fontAlgn="b"/>
                      <a:r>
                        <a:rPr lang="en-US" sz="1200" b="1" u="none" strike="noStrike" dirty="0">
                          <a:solidFill>
                            <a:schemeClr val="tx1"/>
                          </a:solidFill>
                          <a:effectLst/>
                          <a:latin typeface="Arial" panose="020B0604020202020204" pitchFamily="34" charset="0"/>
                          <a:cs typeface="Arial" panose="020B0604020202020204" pitchFamily="34" charset="0"/>
                        </a:rPr>
                        <a:t>Responsible</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1"/>
                    </a:solidFill>
                  </a:tcPr>
                </a:tc>
                <a:tc>
                  <a:txBody>
                    <a:bodyPr/>
                    <a:lstStyle/>
                    <a:p>
                      <a:pPr algn="ctr" fontAlgn="b"/>
                      <a:r>
                        <a:rPr lang="en-US" sz="1200" b="1" u="none" strike="noStrike" dirty="0">
                          <a:solidFill>
                            <a:schemeClr val="tx1"/>
                          </a:solidFill>
                          <a:effectLst/>
                          <a:latin typeface="Arial" panose="020B0604020202020204" pitchFamily="34" charset="0"/>
                          <a:cs typeface="Arial" panose="020B0604020202020204" pitchFamily="34" charset="0"/>
                        </a:rPr>
                        <a:t>Available</a:t>
                      </a:r>
                      <a:r>
                        <a:rPr lang="en-US" sz="1200" b="1" u="none" strike="noStrike" baseline="0" dirty="0">
                          <a:solidFill>
                            <a:schemeClr val="tx1"/>
                          </a:solidFill>
                          <a:effectLst/>
                          <a:latin typeface="Arial" panose="020B0604020202020204" pitchFamily="34" charset="0"/>
                          <a:cs typeface="Arial" panose="020B0604020202020204" pitchFamily="34" charset="0"/>
                        </a:rPr>
                        <a:t> by</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bg1"/>
                      </a:solidFill>
                      <a:prstDash val="solid"/>
                      <a:round/>
                      <a:headEnd type="none" w="med" len="med"/>
                      <a:tailEnd type="none" w="med" len="med"/>
                    </a:lnL>
                    <a:solidFill>
                      <a:schemeClr val="accent1"/>
                    </a:solidFill>
                  </a:tcPr>
                </a:tc>
                <a:extLst>
                  <a:ext uri="{0D108BD9-81ED-4DB2-BD59-A6C34878D82A}">
                    <a16:rowId xmlns:a16="http://schemas.microsoft.com/office/drawing/2014/main" val="10000"/>
                  </a:ext>
                </a:extLst>
              </a:tr>
              <a:tr h="720107">
                <a:tc>
                  <a:txBody>
                    <a:body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&lt;Test data name</a:t>
                      </a:r>
                      <a:r>
                        <a:rPr lang="en-US" sz="1100" b="0" i="0" u="none" strike="noStrike" baseline="0" dirty="0">
                          <a:solidFill>
                            <a:schemeClr val="tx1"/>
                          </a:solidFill>
                          <a:effectLst/>
                          <a:latin typeface="Arial" panose="020B0604020202020204" pitchFamily="34" charset="0"/>
                          <a:cs typeface="Arial" panose="020B0604020202020204" pitchFamily="34" charset="0"/>
                        </a:rPr>
                        <a:t>&gt;</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&lt;Master Data, Performance,</a:t>
                      </a:r>
                      <a:r>
                        <a:rPr lang="en-US" sz="1100" b="0" i="0" u="none" strike="noStrike" baseline="0" dirty="0">
                          <a:solidFill>
                            <a:srgbClr val="000000"/>
                          </a:solidFill>
                          <a:effectLst/>
                          <a:latin typeface="Arial" panose="020B0604020202020204" pitchFamily="34" charset="0"/>
                          <a:cs typeface="Arial" panose="020B0604020202020204" pitchFamily="34" charset="0"/>
                        </a:rPr>
                        <a:t> </a:t>
                      </a:r>
                      <a:r>
                        <a:rPr lang="en-US" sz="1100" b="0" i="0" u="none" strike="noStrike" dirty="0">
                          <a:solidFill>
                            <a:srgbClr val="000000"/>
                          </a:solidFill>
                          <a:effectLst/>
                          <a:latin typeface="Arial" panose="020B0604020202020204" pitchFamily="34" charset="0"/>
                          <a:cs typeface="Arial" panose="020B0604020202020204" pitchFamily="34" charset="0"/>
                        </a:rPr>
                        <a:t>Transactional Data, Variant&gt;</a:t>
                      </a:r>
                    </a:p>
                  </a:txBody>
                  <a:tcPr marL="9525" marR="9525" marT="9525" marB="0" anchor="ctr"/>
                </a:tc>
                <a:tc>
                  <a:txBody>
                    <a:bodyPr/>
                    <a:lstStyle/>
                    <a:p>
                      <a:pPr algn="l" fontAlgn="b"/>
                      <a:r>
                        <a:rPr lang="en-US" sz="1100" b="0" i="0" u="none" strike="noStrike" dirty="0">
                          <a:solidFill>
                            <a:schemeClr val="tx1"/>
                          </a:solidFill>
                          <a:effectLst/>
                          <a:latin typeface="Arial" panose="020B0604020202020204" pitchFamily="34" charset="0"/>
                          <a:cs typeface="Arial" panose="020B0604020202020204" pitchFamily="34" charset="0"/>
                        </a:rPr>
                        <a:t>&lt;test data description, functional/</a:t>
                      </a:r>
                      <a:r>
                        <a:rPr lang="en-US" sz="1100" b="0" i="0" u="none" strike="noStrike" baseline="0" dirty="0">
                          <a:solidFill>
                            <a:schemeClr val="tx1"/>
                          </a:solidFill>
                          <a:effectLst/>
                          <a:latin typeface="Arial" panose="020B0604020202020204" pitchFamily="34" charset="0"/>
                          <a:cs typeface="Arial" panose="020B0604020202020204" pitchFamily="34" charset="0"/>
                        </a:rPr>
                        <a:t> non-functional tests</a:t>
                      </a:r>
                      <a:r>
                        <a:rPr lang="en-US" sz="1100" b="0" i="0" u="none" strike="noStrike" dirty="0">
                          <a:solidFill>
                            <a:schemeClr val="tx1"/>
                          </a:solidFill>
                          <a:effectLst/>
                          <a:latin typeface="Arial" panose="020B0604020202020204" pitchFamily="34" charset="0"/>
                          <a:cs typeface="Arial" panose="020B0604020202020204" pitchFamily="34" charset="0"/>
                        </a:rPr>
                        <a:t> &gt;</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T="0" marB="0" anchor="ctr"/>
                </a:tc>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&lt;</a:t>
                      </a:r>
                      <a:r>
                        <a:rPr lang="en-US" sz="1100" b="0" i="0" u="none" strike="noStrike" baseline="0" dirty="0">
                          <a:solidFill>
                            <a:srgbClr val="000000"/>
                          </a:solidFill>
                          <a:effectLst/>
                          <a:latin typeface="Arial" panose="020B0604020202020204" pitchFamily="34" charset="0"/>
                          <a:cs typeface="Arial" panose="020B0604020202020204" pitchFamily="34" charset="0"/>
                        </a:rPr>
                        <a:t> Test phase/activity. Data used in test cases, requirements, scenario/process, users stories, etc.&gt;</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T="0" marB="0" anchor="ct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&lt;manual,</a:t>
                      </a:r>
                      <a:r>
                        <a:rPr lang="en-US" sz="1100" b="0" i="0" u="none" strike="noStrike" baseline="0" dirty="0">
                          <a:solidFill>
                            <a:srgbClr val="000000"/>
                          </a:solidFill>
                          <a:effectLst/>
                          <a:latin typeface="Arial" panose="020B0604020202020204" pitchFamily="34" charset="0"/>
                          <a:cs typeface="Arial" panose="020B0604020202020204" pitchFamily="34" charset="0"/>
                        </a:rPr>
                        <a:t> automated (reports, scripts)&gt;</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&lt;Developer,</a:t>
                      </a:r>
                      <a:r>
                        <a:rPr lang="en-US" sz="1100" b="0" i="0" u="none" strike="noStrike" baseline="0" dirty="0">
                          <a:solidFill>
                            <a:srgbClr val="000000"/>
                          </a:solidFill>
                          <a:effectLst/>
                          <a:latin typeface="Arial" panose="020B0604020202020204" pitchFamily="34" charset="0"/>
                          <a:cs typeface="Arial" panose="020B0604020202020204" pitchFamily="34" charset="0"/>
                        </a:rPr>
                        <a:t> Architect, Tester, Customer&gt;</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a:effectLst/>
                          <a:latin typeface="Arial" panose="020B0604020202020204" pitchFamily="34" charset="0"/>
                          <a:cs typeface="Arial" panose="020B0604020202020204" pitchFamily="34" charset="0"/>
                        </a:rPr>
                        <a:t>&lt;date&gt;</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716649">
                <a:tc>
                  <a:txBody>
                    <a:bodyPr/>
                    <a:lstStyle/>
                    <a:p>
                      <a:pPr algn="ctr" fontAlgn="ctr"/>
                      <a:r>
                        <a:rPr lang="en-US" sz="1100" b="0" i="1" u="none" strike="noStrike" dirty="0">
                          <a:solidFill>
                            <a:srgbClr val="000000"/>
                          </a:solidFill>
                          <a:effectLst/>
                          <a:latin typeface="Arial" panose="020B0604020202020204" pitchFamily="34" charset="0"/>
                          <a:cs typeface="Arial" panose="020B0604020202020204" pitchFamily="34" charset="0"/>
                        </a:rPr>
                        <a:t>Example: Employee information </a:t>
                      </a:r>
                    </a:p>
                  </a:txBody>
                  <a:tcPr marL="9525" marR="9525" marT="9525" marB="0" anchor="ctr"/>
                </a:tc>
                <a:tc>
                  <a:txBody>
                    <a:bodyPr/>
                    <a:lstStyle/>
                    <a:p>
                      <a:pPr algn="ctr" fontAlgn="b"/>
                      <a:r>
                        <a:rPr lang="en-US" sz="1100" b="0" i="1" u="none" strike="noStrike" dirty="0">
                          <a:solidFill>
                            <a:srgbClr val="000000"/>
                          </a:solidFill>
                          <a:effectLst/>
                          <a:latin typeface="Arial" panose="020B0604020202020204" pitchFamily="34" charset="0"/>
                          <a:cs typeface="Arial" panose="020B0604020202020204" pitchFamily="34" charset="0"/>
                        </a:rPr>
                        <a:t>Master Data</a:t>
                      </a:r>
                    </a:p>
                  </a:txBody>
                  <a:tcPr marL="9525" marR="9525" marT="9525" marB="0" anchor="ctr"/>
                </a:tc>
                <a:tc>
                  <a:txBody>
                    <a:bodyPr/>
                    <a:lstStyle/>
                    <a:p>
                      <a:pPr marL="171450" indent="-171450" algn="l" fontAlgn="b">
                        <a:buFont typeface="Arial" panose="020B0604020202020204" pitchFamily="34" charset="0"/>
                        <a:buChar char="•"/>
                      </a:pPr>
                      <a:r>
                        <a:rPr lang="en-US" sz="1100" b="0" i="1" u="none" strike="noStrike" dirty="0">
                          <a:solidFill>
                            <a:srgbClr val="000000"/>
                          </a:solidFill>
                          <a:effectLst/>
                          <a:latin typeface="Arial" panose="020B0604020202020204" pitchFamily="34" charset="0"/>
                          <a:cs typeface="Arial" panose="020B0604020202020204" pitchFamily="34" charset="0"/>
                        </a:rPr>
                        <a:t>Employee ID, Fname/Lname, address, Dept, passport </a:t>
                      </a:r>
                    </a:p>
                    <a:p>
                      <a:pPr marL="171450" indent="-171450" algn="l" fontAlgn="b">
                        <a:buFont typeface="Arial" panose="020B0604020202020204" pitchFamily="34" charset="0"/>
                        <a:buChar char="•"/>
                      </a:pPr>
                      <a:r>
                        <a:rPr lang="en-US" sz="1100" b="0" i="1" u="none" strike="noStrike" dirty="0">
                          <a:solidFill>
                            <a:srgbClr val="000000"/>
                          </a:solidFill>
                          <a:effectLst/>
                          <a:latin typeface="Arial" panose="020B0604020202020204" pitchFamily="34" charset="0"/>
                          <a:cs typeface="Arial" panose="020B0604020202020204" pitchFamily="34" charset="0"/>
                        </a:rPr>
                        <a:t>Functiona</a:t>
                      </a:r>
                      <a:r>
                        <a:rPr lang="en-US" sz="1100" b="0" i="1" u="none" strike="noStrike" baseline="0" dirty="0">
                          <a:solidFill>
                            <a:srgbClr val="000000"/>
                          </a:solidFill>
                          <a:effectLst/>
                          <a:latin typeface="Arial" panose="020B0604020202020204" pitchFamily="34" charset="0"/>
                          <a:cs typeface="Arial" panose="020B0604020202020204" pitchFamily="34" charset="0"/>
                        </a:rPr>
                        <a:t>l test</a:t>
                      </a:r>
                    </a:p>
                  </a:txBody>
                  <a:tcPr marT="0" marB="0" anchor="ctr"/>
                </a:tc>
                <a:tc>
                  <a:txBody>
                    <a:bodyPr/>
                    <a:lstStyle/>
                    <a:p>
                      <a:pPr marL="171450" indent="-171450" algn="l" fontAlgn="b">
                        <a:buFont typeface="Arial" panose="020B0604020202020204" pitchFamily="34" charset="0"/>
                        <a:buChar char="•"/>
                      </a:pPr>
                      <a:r>
                        <a:rPr lang="en-US" sz="1100" b="0" i="1" u="none" strike="noStrike" dirty="0">
                          <a:solidFill>
                            <a:srgbClr val="000000"/>
                          </a:solidFill>
                          <a:effectLst/>
                          <a:latin typeface="Arial" panose="020B0604020202020204" pitchFamily="34" charset="0"/>
                          <a:cs typeface="Arial" panose="020B0604020202020204" pitchFamily="34" charset="0"/>
                        </a:rPr>
                        <a:t>Sprint tests</a:t>
                      </a:r>
                      <a:r>
                        <a:rPr lang="en-US" sz="1100" b="0" i="1" u="none" strike="noStrike" baseline="0" dirty="0">
                          <a:solidFill>
                            <a:srgbClr val="000000"/>
                          </a:solidFill>
                          <a:effectLst/>
                          <a:latin typeface="Arial" panose="020B0604020202020204" pitchFamily="34" charset="0"/>
                          <a:cs typeface="Arial" panose="020B0604020202020204" pitchFamily="34" charset="0"/>
                        </a:rPr>
                        <a:t> (also reused in Integration test)</a:t>
                      </a:r>
                    </a:p>
                    <a:p>
                      <a:pPr marL="171450" indent="-171450" algn="l" fontAlgn="b">
                        <a:buFont typeface="Arial" panose="020B0604020202020204" pitchFamily="34" charset="0"/>
                        <a:buChar char="•"/>
                      </a:pPr>
                      <a:r>
                        <a:rPr lang="en-US" sz="1100" b="0" i="1" u="none" strike="noStrike" baseline="0" dirty="0">
                          <a:solidFill>
                            <a:srgbClr val="000000"/>
                          </a:solidFill>
                          <a:effectLst/>
                          <a:latin typeface="Arial" panose="020B0604020202020204" pitchFamily="34" charset="0"/>
                          <a:cs typeface="Arial" panose="020B0604020202020204" pitchFamily="34" charset="0"/>
                        </a:rPr>
                        <a:t>User stories B2093, B2348, B2347</a:t>
                      </a:r>
                    </a:p>
                  </a:txBody>
                  <a:tcPr marT="0" marB="0" anchor="ctr"/>
                </a:tc>
                <a:tc>
                  <a:txBody>
                    <a:bodyPr/>
                    <a:lstStyle/>
                    <a:p>
                      <a:pPr algn="ctr" fontAlgn="b"/>
                      <a:r>
                        <a:rPr lang="en-US" sz="1100" b="0" i="1" u="none" strike="noStrike" dirty="0">
                          <a:solidFill>
                            <a:srgbClr val="000000"/>
                          </a:solidFill>
                          <a:effectLst/>
                          <a:latin typeface="Arial" panose="020B0604020202020204" pitchFamily="34" charset="0"/>
                          <a:cs typeface="Arial" panose="020B0604020202020204" pitchFamily="34" charset="0"/>
                        </a:rPr>
                        <a:t>Report</a:t>
                      </a:r>
                    </a:p>
                  </a:txBody>
                  <a:tcPr marL="9525" marR="9525" marT="9525" marB="0" anchor="ctr"/>
                </a:tc>
                <a:tc>
                  <a:txBody>
                    <a:bodyPr/>
                    <a:lstStyle/>
                    <a:p>
                      <a:pPr algn="ctr" fontAlgn="b"/>
                      <a:r>
                        <a:rPr lang="en-US" sz="1100" b="0" i="1" u="none" strike="noStrike" dirty="0">
                          <a:solidFill>
                            <a:srgbClr val="000000"/>
                          </a:solidFill>
                          <a:effectLst/>
                          <a:latin typeface="Arial" panose="020B0604020202020204" pitchFamily="34" charset="0"/>
                          <a:cs typeface="Arial" panose="020B0604020202020204" pitchFamily="34" charset="0"/>
                        </a:rPr>
                        <a:t>Customer </a:t>
                      </a:r>
                      <a:br>
                        <a:rPr lang="en-US" sz="1100" b="0" i="1" u="none" strike="noStrike" dirty="0">
                          <a:solidFill>
                            <a:srgbClr val="000000"/>
                          </a:solidFill>
                          <a:effectLst/>
                          <a:latin typeface="Arial" panose="020B0604020202020204" pitchFamily="34" charset="0"/>
                          <a:cs typeface="Arial" panose="020B0604020202020204" pitchFamily="34" charset="0"/>
                        </a:rPr>
                      </a:br>
                      <a:r>
                        <a:rPr lang="en-US" sz="1100" b="0" i="1" u="none" strike="noStrike" dirty="0">
                          <a:solidFill>
                            <a:srgbClr val="000000"/>
                          </a:solidFill>
                          <a:effectLst/>
                          <a:latin typeface="Arial" panose="020B0604020202020204" pitchFamily="34" charset="0"/>
                          <a:cs typeface="Arial" panose="020B0604020202020204" pitchFamily="34" charset="0"/>
                        </a:rPr>
                        <a:t>(John</a:t>
                      </a:r>
                      <a:r>
                        <a:rPr lang="en-US" sz="1100" b="0" i="1" u="none" strike="noStrike" baseline="0" dirty="0">
                          <a:solidFill>
                            <a:srgbClr val="000000"/>
                          </a:solidFill>
                          <a:effectLst/>
                          <a:latin typeface="Arial" panose="020B0604020202020204" pitchFamily="34" charset="0"/>
                          <a:cs typeface="Arial" panose="020B0604020202020204" pitchFamily="34" charset="0"/>
                        </a:rPr>
                        <a:t> Doe)</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marL="0" algn="ctr" defTabSz="1088776" rtl="0" eaLnBrk="1" fontAlgn="b" latinLnBrk="0" hangingPunct="1"/>
                      <a:r>
                        <a:rPr lang="en-US" sz="1100" b="0" i="1" u="none" strike="noStrike" kern="1200" dirty="0">
                          <a:solidFill>
                            <a:srgbClr val="000000"/>
                          </a:solidFill>
                          <a:effectLst/>
                          <a:latin typeface="Arial" panose="020B0604020202020204" pitchFamily="34" charset="0"/>
                          <a:ea typeface="+mn-ea"/>
                          <a:cs typeface="Arial" panose="020B0604020202020204" pitchFamily="34" charset="0"/>
                        </a:rPr>
                        <a:t>End of Sprint 2</a:t>
                      </a:r>
                    </a:p>
                  </a:txBody>
                  <a:tcPr marL="9525" marR="9525" marT="9525" marB="0" anchor="ctr"/>
                </a:tc>
                <a:extLst>
                  <a:ext uri="{0D108BD9-81ED-4DB2-BD59-A6C34878D82A}">
                    <a16:rowId xmlns:a16="http://schemas.microsoft.com/office/drawing/2014/main" val="10002"/>
                  </a:ext>
                </a:extLst>
              </a:tr>
              <a:tr h="716649">
                <a:tc>
                  <a:txBody>
                    <a:bodyPr/>
                    <a:lstStyle/>
                    <a:p>
                      <a:pPr algn="ctr" fontAlgn="ctr"/>
                      <a:r>
                        <a:rPr lang="en-US" sz="1100" b="0" i="1" u="none" strike="noStrike" dirty="0">
                          <a:solidFill>
                            <a:srgbClr val="000000"/>
                          </a:solidFill>
                          <a:effectLst/>
                          <a:latin typeface="Arial" panose="020B0604020202020204" pitchFamily="34" charset="0"/>
                          <a:cs typeface="Arial" panose="020B0604020202020204" pitchFamily="34" charset="0"/>
                        </a:rPr>
                        <a:t>Example: MC Employee information </a:t>
                      </a:r>
                    </a:p>
                  </a:txBody>
                  <a:tcPr marL="9525" marR="9525" marT="9525" marB="0" anchor="ctr"/>
                </a:tc>
                <a:tc>
                  <a:txBody>
                    <a:bodyPr/>
                    <a:lstStyle/>
                    <a:p>
                      <a:pPr algn="ctr" fontAlgn="b"/>
                      <a:r>
                        <a:rPr lang="en-US" sz="1100" b="0" i="1" u="none" strike="noStrike" dirty="0">
                          <a:solidFill>
                            <a:srgbClr val="000000"/>
                          </a:solidFill>
                          <a:effectLst/>
                          <a:latin typeface="Arial" panose="020B0604020202020204" pitchFamily="34" charset="0"/>
                          <a:cs typeface="Arial" panose="020B0604020202020204" pitchFamily="34" charset="0"/>
                        </a:rPr>
                        <a:t>Master Data (Variant)</a:t>
                      </a:r>
                    </a:p>
                  </a:txBody>
                  <a:tcPr marL="9525" marR="9525" marT="9525" marB="0" anchor="ctr"/>
                </a:tc>
                <a:tc>
                  <a:txBody>
                    <a:bodyPr/>
                    <a:lstStyle/>
                    <a:p>
                      <a:pPr marL="171450" indent="-171450" algn="l" fontAlgn="b">
                        <a:buFont typeface="Arial" panose="020B0604020202020204" pitchFamily="34" charset="0"/>
                        <a:buChar char="•"/>
                      </a:pPr>
                      <a:r>
                        <a:rPr lang="en-US" sz="1100" b="0" i="1" u="none" strike="noStrike" dirty="0">
                          <a:solidFill>
                            <a:srgbClr val="000000"/>
                          </a:solidFill>
                          <a:effectLst/>
                          <a:latin typeface="Arial" panose="020B0604020202020204" pitchFamily="34" charset="0"/>
                          <a:cs typeface="Arial" panose="020B0604020202020204" pitchFamily="34" charset="0"/>
                        </a:rPr>
                        <a:t>Employee ID, Fname/Lname, address, DeptA, passport</a:t>
                      </a:r>
                    </a:p>
                    <a:p>
                      <a:pPr marL="171450" indent="-171450" algn="l" fontAlgn="b">
                        <a:buFont typeface="Arial" panose="020B0604020202020204" pitchFamily="34" charset="0"/>
                        <a:buChar char="•"/>
                      </a:pPr>
                      <a:r>
                        <a:rPr lang="en-US" sz="1100" b="0" i="1" u="none" strike="noStrike" dirty="0">
                          <a:solidFill>
                            <a:srgbClr val="000000"/>
                          </a:solidFill>
                          <a:effectLst/>
                          <a:latin typeface="Arial" panose="020B0604020202020204" pitchFamily="34" charset="0"/>
                          <a:cs typeface="Arial" panose="020B0604020202020204" pitchFamily="34" charset="0"/>
                        </a:rPr>
                        <a:t>Multiple-citizenships</a:t>
                      </a:r>
                      <a:r>
                        <a:rPr lang="en-US" sz="1100" b="0" i="1" u="none" strike="noStrike" baseline="0" dirty="0">
                          <a:solidFill>
                            <a:srgbClr val="000000"/>
                          </a:solidFill>
                          <a:effectLst/>
                          <a:latin typeface="Arial" panose="020B0604020202020204" pitchFamily="34" charset="0"/>
                          <a:cs typeface="Arial" panose="020B0604020202020204" pitchFamily="34" charset="0"/>
                        </a:rPr>
                        <a:t> (passports information, need to be linked with “Taxation” object.)</a:t>
                      </a:r>
                      <a:endParaRPr lang="en-US" sz="1100" b="0" i="1" u="none" strike="noStrike" dirty="0">
                        <a:solidFill>
                          <a:srgbClr val="000000"/>
                        </a:solidFill>
                        <a:effectLst/>
                        <a:latin typeface="Arial" panose="020B0604020202020204" pitchFamily="34" charset="0"/>
                        <a:cs typeface="Arial" panose="020B0604020202020204" pitchFamily="34" charset="0"/>
                      </a:endParaRPr>
                    </a:p>
                    <a:p>
                      <a:pPr marL="171450" indent="-171450" algn="l" fontAlgn="b">
                        <a:buFont typeface="Arial" panose="020B0604020202020204" pitchFamily="34" charset="0"/>
                        <a:buChar char="•"/>
                      </a:pPr>
                      <a:r>
                        <a:rPr lang="en-US" sz="1100" b="0" i="1" u="none" strike="noStrike" dirty="0">
                          <a:solidFill>
                            <a:srgbClr val="000000"/>
                          </a:solidFill>
                          <a:effectLst/>
                          <a:latin typeface="Arial" panose="020B0604020202020204" pitchFamily="34" charset="0"/>
                          <a:cs typeface="Arial" panose="020B0604020202020204" pitchFamily="34" charset="0"/>
                        </a:rPr>
                        <a:t>Functiona</a:t>
                      </a:r>
                      <a:r>
                        <a:rPr lang="en-US" sz="1100" b="0" i="1" u="none" strike="noStrike" baseline="0" dirty="0">
                          <a:solidFill>
                            <a:srgbClr val="000000"/>
                          </a:solidFill>
                          <a:effectLst/>
                          <a:latin typeface="Arial" panose="020B0604020202020204" pitchFamily="34" charset="0"/>
                          <a:cs typeface="Arial" panose="020B0604020202020204" pitchFamily="34" charset="0"/>
                        </a:rPr>
                        <a:t>l test </a:t>
                      </a:r>
                    </a:p>
                  </a:txBody>
                  <a:tcPr marT="0" marB="0" anchor="ctr"/>
                </a:tc>
                <a:tc>
                  <a:txBody>
                    <a:bodyPr/>
                    <a:lstStyle/>
                    <a:p>
                      <a:pPr marL="171450" indent="-171450" algn="l" fontAlgn="b">
                        <a:buFont typeface="Arial" panose="020B0604020202020204" pitchFamily="34" charset="0"/>
                        <a:buChar char="•"/>
                      </a:pPr>
                      <a:r>
                        <a:rPr lang="en-US" sz="1100" b="0" i="1" u="none" strike="noStrike" dirty="0">
                          <a:solidFill>
                            <a:srgbClr val="000000"/>
                          </a:solidFill>
                          <a:effectLst/>
                          <a:latin typeface="Arial" panose="020B0604020202020204" pitchFamily="34" charset="0"/>
                          <a:cs typeface="Arial" panose="020B0604020202020204" pitchFamily="34" charset="0"/>
                        </a:rPr>
                        <a:t>Integration test (User stories grouped under “MC</a:t>
                      </a:r>
                      <a:r>
                        <a:rPr lang="en-US" sz="1100" b="0" i="1" u="none" strike="noStrike" baseline="0" dirty="0">
                          <a:solidFill>
                            <a:srgbClr val="000000"/>
                          </a:solidFill>
                          <a:effectLst/>
                          <a:latin typeface="Arial" panose="020B0604020202020204" pitchFamily="34" charset="0"/>
                          <a:cs typeface="Arial" panose="020B0604020202020204" pitchFamily="34" charset="0"/>
                        </a:rPr>
                        <a:t> &amp; Taxation”)</a:t>
                      </a:r>
                    </a:p>
                    <a:p>
                      <a:pPr marL="171450" indent="-171450" algn="l" fontAlgn="b">
                        <a:buFont typeface="Arial" panose="020B0604020202020204" pitchFamily="34" charset="0"/>
                        <a:buChar char="•"/>
                      </a:pPr>
                      <a:r>
                        <a:rPr lang="en-US" sz="1100" b="0" i="1" u="none" strike="noStrike" dirty="0">
                          <a:solidFill>
                            <a:srgbClr val="000000"/>
                          </a:solidFill>
                          <a:effectLst/>
                          <a:latin typeface="Arial" panose="020B0604020202020204" pitchFamily="34" charset="0"/>
                          <a:cs typeface="Arial" panose="020B0604020202020204" pitchFamily="34" charset="0"/>
                        </a:rPr>
                        <a:t>Complex</a:t>
                      </a:r>
                      <a:r>
                        <a:rPr lang="en-US" sz="1100" b="0" i="1" u="none" strike="noStrike" baseline="0" dirty="0">
                          <a:solidFill>
                            <a:srgbClr val="000000"/>
                          </a:solidFill>
                          <a:effectLst/>
                          <a:latin typeface="Arial" panose="020B0604020202020204" pitchFamily="34" charset="0"/>
                          <a:cs typeface="Arial" panose="020B0604020202020204" pitchFamily="34" charset="0"/>
                        </a:rPr>
                        <a:t> scenario “Multiple-citizenships”</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T="0" marB="0" anchor="ctr"/>
                </a:tc>
                <a:tc>
                  <a:txBody>
                    <a:bodyPr/>
                    <a:lstStyle/>
                    <a:p>
                      <a:pPr algn="ctr" fontAlgn="b"/>
                      <a:r>
                        <a:rPr lang="en-US" sz="1100" b="0" i="1" u="none" strike="noStrike" dirty="0">
                          <a:solidFill>
                            <a:srgbClr val="000000"/>
                          </a:solidFill>
                          <a:effectLst/>
                          <a:latin typeface="Arial" panose="020B0604020202020204" pitchFamily="34" charset="0"/>
                          <a:cs typeface="Arial" panose="020B0604020202020204" pitchFamily="34" charset="0"/>
                        </a:rPr>
                        <a:t>Report</a:t>
                      </a:r>
                    </a:p>
                  </a:txBody>
                  <a:tcPr marL="9525" marR="9525" marT="9525" marB="0" anchor="ctr"/>
                </a:tc>
                <a:tc>
                  <a:txBody>
                    <a:bodyPr/>
                    <a:lstStyle/>
                    <a:p>
                      <a:pPr algn="ctr" fontAlgn="b"/>
                      <a:r>
                        <a:rPr lang="en-US" sz="1100" b="0" i="1" u="none" strike="noStrike" dirty="0">
                          <a:solidFill>
                            <a:srgbClr val="000000"/>
                          </a:solidFill>
                          <a:effectLst/>
                          <a:latin typeface="Arial" panose="020B0604020202020204" pitchFamily="34" charset="0"/>
                          <a:cs typeface="Arial" panose="020B0604020202020204" pitchFamily="34" charset="0"/>
                        </a:rPr>
                        <a:t>Customer </a:t>
                      </a:r>
                      <a:br>
                        <a:rPr lang="en-US" sz="1100" b="0" i="1" u="none" strike="noStrike" dirty="0">
                          <a:solidFill>
                            <a:srgbClr val="000000"/>
                          </a:solidFill>
                          <a:effectLst/>
                          <a:latin typeface="Arial" panose="020B0604020202020204" pitchFamily="34" charset="0"/>
                          <a:cs typeface="Arial" panose="020B0604020202020204" pitchFamily="34" charset="0"/>
                        </a:rPr>
                      </a:br>
                      <a:r>
                        <a:rPr lang="en-US" sz="1100" b="0" i="1" u="none" strike="noStrike" dirty="0">
                          <a:solidFill>
                            <a:srgbClr val="000000"/>
                          </a:solidFill>
                          <a:effectLst/>
                          <a:latin typeface="Arial" panose="020B0604020202020204" pitchFamily="34" charset="0"/>
                          <a:cs typeface="Arial" panose="020B0604020202020204" pitchFamily="34" charset="0"/>
                        </a:rPr>
                        <a:t>(John</a:t>
                      </a:r>
                      <a:r>
                        <a:rPr lang="en-US" sz="1100" b="0" i="1" u="none" strike="noStrike" baseline="0" dirty="0">
                          <a:solidFill>
                            <a:srgbClr val="000000"/>
                          </a:solidFill>
                          <a:effectLst/>
                          <a:latin typeface="Arial" panose="020B0604020202020204" pitchFamily="34" charset="0"/>
                          <a:cs typeface="Arial" panose="020B0604020202020204" pitchFamily="34" charset="0"/>
                        </a:rPr>
                        <a:t> Doe)</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marL="0" algn="ctr" defTabSz="1088776" rtl="0" eaLnBrk="1" fontAlgn="b" latinLnBrk="0" hangingPunct="1"/>
                      <a:r>
                        <a:rPr lang="en-US" sz="1100" b="0" i="1" u="none" strike="noStrike" kern="1200" dirty="0">
                          <a:solidFill>
                            <a:srgbClr val="000000"/>
                          </a:solidFill>
                          <a:effectLst/>
                          <a:latin typeface="Arial" panose="020B0604020202020204" pitchFamily="34" charset="0"/>
                          <a:ea typeface="+mn-ea"/>
                          <a:cs typeface="Arial" panose="020B0604020202020204" pitchFamily="34" charset="0"/>
                        </a:rPr>
                        <a:t>End of Sprint 3</a:t>
                      </a:r>
                    </a:p>
                  </a:txBody>
                  <a:tcPr marL="9525" marR="9525" marT="9525" marB="0" anchor="ctr"/>
                </a:tc>
                <a:extLst>
                  <a:ext uri="{0D108BD9-81ED-4DB2-BD59-A6C34878D82A}">
                    <a16:rowId xmlns:a16="http://schemas.microsoft.com/office/drawing/2014/main" val="10003"/>
                  </a:ext>
                </a:extLst>
              </a:tr>
              <a:tr h="716649">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T="0"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T="0" marB="0" anchor="ctr"/>
                </a:tc>
                <a:tc>
                  <a:txBody>
                    <a:bodyPr/>
                    <a:lstStyle/>
                    <a:p>
                      <a:pPr algn="ctr"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endParaRPr lang="en-US" sz="1100" b="0" i="0" u="none" strike="noStrike" dirty="0">
                        <a:solidFill>
                          <a:srgbClr val="0563C1"/>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716649">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T="0"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T="0" marB="0" anchor="ctr"/>
                </a:tc>
                <a:tc>
                  <a:txBody>
                    <a:bodyPr/>
                    <a:lstStyle/>
                    <a:p>
                      <a:pPr algn="ctr"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endParaRPr lang="en-US" sz="1100" b="0" i="0" u="none" strike="noStrike" dirty="0">
                        <a:solidFill>
                          <a:srgbClr val="0563C1"/>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5" name="user manual"/>
          <p:cNvSpPr/>
          <p:nvPr/>
        </p:nvSpPr>
        <p:spPr bwMode="gray">
          <a:xfrm rot="914099">
            <a:off x="4323878" y="1308467"/>
            <a:ext cx="2935295" cy="569535"/>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144033" tIns="72017" rIns="144033" bIns="72017" rtlCol="0" anchor="ctr">
            <a:spAutoFit/>
          </a:bodyPr>
          <a:lstStyle/>
          <a:p>
            <a:pPr algn="ctr" fontAlgn="base">
              <a:spcBef>
                <a:spcPct val="50000"/>
              </a:spcBef>
              <a:spcAft>
                <a:spcPct val="0"/>
              </a:spcAft>
              <a:buClr>
                <a:srgbClr val="F0AB00"/>
              </a:buClr>
              <a:buSzPct val="80000"/>
            </a:pPr>
            <a:r>
              <a:rPr lang="en-US" sz="1200" kern="0" dirty="0">
                <a:solidFill>
                  <a:schemeClr val="bg1"/>
                </a:solidFill>
                <a:ea typeface="Arial Unicode MS" pitchFamily="34" charset="-128"/>
                <a:cs typeface="Arial Unicode MS" pitchFamily="34" charset="-128"/>
                <a:sym typeface="Arial"/>
              </a:rPr>
              <a:t>To be described based on the Master Data KDEs, in progress</a:t>
            </a:r>
          </a:p>
        </p:txBody>
      </p:sp>
    </p:spTree>
    <p:extLst>
      <p:ext uri="{BB962C8B-B14F-4D97-AF65-F5344CB8AC3E}">
        <p14:creationId xmlns:p14="http://schemas.microsoft.com/office/powerpoint/2010/main" val="4150917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09F-9FF1-4236-8584-941AC8B7D33C}"/>
              </a:ext>
            </a:extLst>
          </p:cNvPr>
          <p:cNvSpPr>
            <a:spLocks noGrp="1"/>
          </p:cNvSpPr>
          <p:nvPr>
            <p:ph type="ctrTitle"/>
          </p:nvPr>
        </p:nvSpPr>
        <p:spPr/>
        <p:txBody>
          <a:bodyPr/>
          <a:lstStyle/>
          <a:p>
            <a:r>
              <a:rPr lang="en-US" dirty="0"/>
              <a:t>Test Reporting</a:t>
            </a:r>
            <a:endParaRPr lang="en-DE" dirty="0"/>
          </a:p>
        </p:txBody>
      </p:sp>
      <p:sp>
        <p:nvSpPr>
          <p:cNvPr id="3" name="Text Placeholder 2">
            <a:extLst>
              <a:ext uri="{FF2B5EF4-FFF2-40B4-BE49-F238E27FC236}">
                <a16:creationId xmlns:a16="http://schemas.microsoft.com/office/drawing/2014/main" id="{C5E6DB72-F4DE-4731-8681-ABBEC5D53651}"/>
              </a:ext>
            </a:extLst>
          </p:cNvPr>
          <p:cNvSpPr>
            <a:spLocks noGrp="1"/>
          </p:cNvSpPr>
          <p:nvPr>
            <p:ph type="body" sz="quarter" idx="10"/>
          </p:nvPr>
        </p:nvSpPr>
        <p:spPr/>
        <p:txBody>
          <a:bodyPr/>
          <a:lstStyle/>
          <a:p>
            <a:r>
              <a:rPr lang="en-US" dirty="0"/>
              <a:t>Test coverage, bug management, reporting dashboards, traceability</a:t>
            </a:r>
            <a:endParaRPr lang="en-DE" dirty="0"/>
          </a:p>
        </p:txBody>
      </p:sp>
    </p:spTree>
    <p:extLst>
      <p:ext uri="{BB962C8B-B14F-4D97-AF65-F5344CB8AC3E}">
        <p14:creationId xmlns:p14="http://schemas.microsoft.com/office/powerpoint/2010/main" val="1949814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ighlight>
                  <a:srgbClr val="FFFF00"/>
                </a:highlight>
              </a:rPr>
              <a:t>Test Reporting </a:t>
            </a:r>
          </a:p>
        </p:txBody>
      </p:sp>
      <p:sp>
        <p:nvSpPr>
          <p:cNvPr id="3" name="Text Placeholder 2"/>
          <p:cNvSpPr>
            <a:spLocks noGrp="1"/>
          </p:cNvSpPr>
          <p:nvPr>
            <p:ph type="body" sz="quarter" idx="4294967295"/>
          </p:nvPr>
        </p:nvSpPr>
        <p:spPr>
          <a:xfrm>
            <a:off x="620713" y="1306513"/>
            <a:ext cx="11574462" cy="823912"/>
          </a:xfrm>
        </p:spPr>
        <p:txBody>
          <a:bodyPr/>
          <a:lstStyle/>
          <a:p>
            <a:r>
              <a:rPr lang="en-US" sz="1600" b="0" dirty="0"/>
              <a:t>&lt;Report on Test Management helps the stakeholders to evaluate the quality status of solution under development and take corrective actions if required&gt;</a:t>
            </a:r>
          </a:p>
          <a:p>
            <a:endParaRPr lang="en-US" dirty="0"/>
          </a:p>
          <a:p>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742708375"/>
              </p:ext>
            </p:extLst>
          </p:nvPr>
        </p:nvGraphicFramePr>
        <p:xfrm>
          <a:off x="507898" y="2130137"/>
          <a:ext cx="10139940" cy="2371089"/>
        </p:xfrm>
        <a:graphic>
          <a:graphicData uri="http://schemas.openxmlformats.org/drawingml/2006/table">
            <a:tbl>
              <a:tblPr>
                <a:tableStyleId>{BC89EF96-8CEA-46FF-86C4-4CE0E7609802}</a:tableStyleId>
              </a:tblPr>
              <a:tblGrid>
                <a:gridCol w="1500635">
                  <a:extLst>
                    <a:ext uri="{9D8B030D-6E8A-4147-A177-3AD203B41FA5}">
                      <a16:colId xmlns:a16="http://schemas.microsoft.com/office/drawing/2014/main" val="20000"/>
                    </a:ext>
                  </a:extLst>
                </a:gridCol>
                <a:gridCol w="2700161">
                  <a:extLst>
                    <a:ext uri="{9D8B030D-6E8A-4147-A177-3AD203B41FA5}">
                      <a16:colId xmlns:a16="http://schemas.microsoft.com/office/drawing/2014/main" val="20001"/>
                    </a:ext>
                  </a:extLst>
                </a:gridCol>
                <a:gridCol w="5939144">
                  <a:extLst>
                    <a:ext uri="{9D8B030D-6E8A-4147-A177-3AD203B41FA5}">
                      <a16:colId xmlns:a16="http://schemas.microsoft.com/office/drawing/2014/main" val="20002"/>
                    </a:ext>
                  </a:extLst>
                </a:gridCol>
              </a:tblGrid>
              <a:tr h="763849">
                <a:tc>
                  <a:txBody>
                    <a:bodyPr/>
                    <a:lstStyle/>
                    <a:p>
                      <a:pPr algn="ctr" fontAlgn="b"/>
                      <a:r>
                        <a:rPr lang="en-US" sz="1400" b="1" u="none" strike="noStrike" dirty="0">
                          <a:solidFill>
                            <a:schemeClr val="tx1"/>
                          </a:solidFill>
                          <a:effectLst/>
                        </a:rPr>
                        <a:t>Phase</a:t>
                      </a:r>
                      <a:endParaRPr lang="en-US" sz="1400" b="1" i="0" u="none" strike="noStrike" dirty="0">
                        <a:solidFill>
                          <a:schemeClr val="tx1"/>
                        </a:solidFill>
                        <a:effectLst/>
                        <a:latin typeface="Calibri" panose="020F0502020204030204" pitchFamily="34" charset="0"/>
                      </a:endParaRPr>
                    </a:p>
                  </a:txBody>
                  <a:tcPr marL="9525" marR="9525" marT="9525" marB="0" anchor="ctr">
                    <a:solidFill>
                      <a:schemeClr val="accent1"/>
                    </a:solidFill>
                  </a:tcPr>
                </a:tc>
                <a:tc>
                  <a:txBody>
                    <a:bodyPr/>
                    <a:lstStyle/>
                    <a:p>
                      <a:pPr algn="ctr" fontAlgn="b"/>
                      <a:r>
                        <a:rPr lang="en-US" sz="1400" b="1" u="none" strike="noStrike" dirty="0">
                          <a:solidFill>
                            <a:schemeClr val="tx1"/>
                          </a:solidFill>
                          <a:effectLst/>
                        </a:rPr>
                        <a:t>Reporting  Parameter</a:t>
                      </a:r>
                      <a:endParaRPr lang="en-US" sz="1400" b="1" i="0" u="none" strike="noStrike" dirty="0">
                        <a:solidFill>
                          <a:schemeClr val="tx1"/>
                        </a:solidFill>
                        <a:effectLst/>
                        <a:latin typeface="Calibri" panose="020F0502020204030204" pitchFamily="34" charset="0"/>
                      </a:endParaRPr>
                    </a:p>
                  </a:txBody>
                  <a:tcPr marL="9525" marR="9525" marT="9525" marB="0" anchor="ctr">
                    <a:solidFill>
                      <a:schemeClr val="accent1"/>
                    </a:solidFill>
                  </a:tcPr>
                </a:tc>
                <a:tc>
                  <a:txBody>
                    <a:bodyPr/>
                    <a:lstStyle/>
                    <a:p>
                      <a:pPr algn="ctr" fontAlgn="b"/>
                      <a:r>
                        <a:rPr lang="en-US" sz="1400" b="1" u="none" strike="noStrike" dirty="0">
                          <a:solidFill>
                            <a:schemeClr val="tx1"/>
                          </a:solidFill>
                          <a:effectLst/>
                        </a:rPr>
                        <a:t>Description</a:t>
                      </a:r>
                      <a:endParaRPr lang="en-US" sz="1400" b="1" i="0" u="none" strike="noStrike" dirty="0">
                        <a:solidFill>
                          <a:schemeClr val="tx1"/>
                        </a:solidFill>
                        <a:effectLst/>
                        <a:latin typeface="Calibri" panose="020F0502020204030204" pitchFamily="34" charset="0"/>
                      </a:endParaRPr>
                    </a:p>
                  </a:txBody>
                  <a:tcPr marL="9525" marR="9525" marT="9525" marB="0" anchor="ctr">
                    <a:solidFill>
                      <a:schemeClr val="accent1"/>
                    </a:solidFill>
                  </a:tcPr>
                </a:tc>
                <a:extLst>
                  <a:ext uri="{0D108BD9-81ED-4DB2-BD59-A6C34878D82A}">
                    <a16:rowId xmlns:a16="http://schemas.microsoft.com/office/drawing/2014/main" val="10000"/>
                  </a:ext>
                </a:extLst>
              </a:tr>
              <a:tr h="618132">
                <a:tc rowSpan="2">
                  <a:txBody>
                    <a:bodyPr/>
                    <a:lstStyle/>
                    <a:p>
                      <a:pPr algn="ctr" fontAlgn="ctr"/>
                      <a:r>
                        <a:rPr lang="en-US" sz="1200" u="none" strike="noStrike" dirty="0">
                          <a:effectLst/>
                        </a:rPr>
                        <a:t>Internal Integration Test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Test Trend Report</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Daily Planned Versus actual Test Progress Report </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494554">
                <a:tc vMerge="1">
                  <a:txBody>
                    <a:bodyPr/>
                    <a:lstStyle/>
                    <a:p>
                      <a:endParaRPr lang="en-US"/>
                    </a:p>
                  </a:txBody>
                  <a:tcPr/>
                </a:tc>
                <a:tc>
                  <a:txBody>
                    <a:bodyPr/>
                    <a:lstStyle/>
                    <a:p>
                      <a:pPr algn="ctr" fontAlgn="b"/>
                      <a:r>
                        <a:rPr lang="en-US" sz="1200" u="none" strike="noStrike" dirty="0">
                          <a:effectLst/>
                        </a:rPr>
                        <a:t>Message</a:t>
                      </a:r>
                      <a:r>
                        <a:rPr lang="en-US" sz="1200" u="none" strike="noStrike" baseline="0" dirty="0">
                          <a:effectLst/>
                        </a:rPr>
                        <a:t> </a:t>
                      </a:r>
                      <a:r>
                        <a:rPr lang="en-US" sz="1200" u="none" strike="noStrike" dirty="0">
                          <a:effectLst/>
                        </a:rPr>
                        <a:t>status Report</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Daily Status Wise, Priority Wise Issue Report</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494554">
                <a:tc>
                  <a:txBody>
                    <a:bodyPr/>
                    <a:lstStyle/>
                    <a:p>
                      <a:pPr algn="ctr" fontAlgn="ct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70885880"/>
                  </a:ext>
                </a:extLst>
              </a:tr>
            </a:tbl>
          </a:graphicData>
        </a:graphic>
      </p:graphicFrame>
      <p:sp>
        <p:nvSpPr>
          <p:cNvPr id="11" name="Rectangle 10"/>
          <p:cNvSpPr/>
          <p:nvPr/>
        </p:nvSpPr>
        <p:spPr>
          <a:xfrm>
            <a:off x="222270" y="6212790"/>
            <a:ext cx="6096000" cy="523220"/>
          </a:xfrm>
          <a:prstGeom prst="rect">
            <a:avLst/>
          </a:prstGeom>
        </p:spPr>
        <p:txBody>
          <a:bodyPr>
            <a:spAutoFit/>
          </a:bodyPr>
          <a:lstStyle/>
          <a:p>
            <a:r>
              <a:rPr lang="en-US" sz="1400" dirty="0">
                <a:solidFill>
                  <a:srgbClr val="FF0000"/>
                </a:solidFill>
                <a:hlinkClick r:id="rId2"/>
              </a:rPr>
              <a:t>https://wiki.wdf.sap.corp/wiki/display/cdlibrary/Reporting</a:t>
            </a:r>
            <a:endParaRPr lang="en-US" sz="1400" dirty="0">
              <a:solidFill>
                <a:srgbClr val="FF0000"/>
              </a:solidFill>
            </a:endParaRPr>
          </a:p>
          <a:p>
            <a:endParaRPr lang="en-US" sz="1400" dirty="0">
              <a:solidFill>
                <a:srgbClr val="FF0000"/>
              </a:solidFill>
            </a:endParaRPr>
          </a:p>
        </p:txBody>
      </p:sp>
      <p:sp>
        <p:nvSpPr>
          <p:cNvPr id="6" name="TextBox 5">
            <a:extLst>
              <a:ext uri="{FF2B5EF4-FFF2-40B4-BE49-F238E27FC236}">
                <a16:creationId xmlns:a16="http://schemas.microsoft.com/office/drawing/2014/main" id="{4C79800E-DF66-418D-B549-34A2FF7173B4}"/>
              </a:ext>
            </a:extLst>
          </p:cNvPr>
          <p:cNvSpPr txBox="1"/>
          <p:nvPr/>
        </p:nvSpPr>
        <p:spPr>
          <a:xfrm rot="1500000">
            <a:off x="3916206" y="1026608"/>
            <a:ext cx="2909332" cy="1969770"/>
          </a:xfrm>
          <a:prstGeom prst="rect">
            <a:avLst/>
          </a:prstGeom>
          <a:solidFill>
            <a:srgbClr val="FFC000"/>
          </a:solidFill>
        </p:spPr>
        <p:txBody>
          <a:bodyPr wrap="square" lIns="0" tIns="0" rIns="0" bIns="0" rtlCol="0">
            <a:spAutoFit/>
          </a:bodyPr>
          <a:lstStyle/>
          <a:p>
            <a:pPr algn="ctr" fontAlgn="base">
              <a:spcBef>
                <a:spcPct val="50000"/>
              </a:spcBef>
              <a:spcAft>
                <a:spcPct val="0"/>
              </a:spcAft>
              <a:buClr>
                <a:srgbClr val="F0AB00"/>
              </a:buClr>
              <a:buSzPct val="80000"/>
            </a:pPr>
            <a:r>
              <a:rPr lang="en-US" sz="3200" kern="0" dirty="0">
                <a:solidFill>
                  <a:schemeClr val="bg1"/>
                </a:solidFill>
                <a:ea typeface="Arial Unicode MS" pitchFamily="34" charset="-128"/>
                <a:cs typeface="Arial Unicode MS" pitchFamily="34" charset="-128"/>
              </a:rPr>
              <a:t>Needs to be updated and planned for Jira Dashboards</a:t>
            </a:r>
            <a:endParaRPr lang="en-DE" sz="3200" kern="0" dirty="0" err="1">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3955663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E7CA0F-EAE2-46CA-98AA-E698067F9B1E}"/>
              </a:ext>
            </a:extLst>
          </p:cNvPr>
          <p:cNvGraphicFramePr>
            <a:graphicFrameLocks noChangeAspect="1"/>
          </p:cNvGraphicFramePr>
          <p:nvPr>
            <p:custDataLst>
              <p:tags r:id="rId2"/>
            </p:custDataLst>
          </p:nvPr>
        </p:nvGraphicFramePr>
        <p:xfrm>
          <a:off x="1588" y="2382"/>
          <a:ext cx="1588" cy="1588"/>
        </p:xfrm>
        <a:graphic>
          <a:graphicData uri="http://schemas.openxmlformats.org/presentationml/2006/ole">
            <mc:AlternateContent xmlns:mc="http://schemas.openxmlformats.org/markup-compatibility/2006">
              <mc:Choice xmlns:v="urn:schemas-microsoft-com:vml" Requires="v">
                <p:oleObj spid="_x0000_s3096" name="think-cell Slide" r:id="rId6" imgW="306" imgH="306" progId="TCLayout.ActiveDocument.1">
                  <p:embed/>
                </p:oleObj>
              </mc:Choice>
              <mc:Fallback>
                <p:oleObj name="think-cell Slide" r:id="rId6" imgW="306" imgH="306" progId="TCLayout.ActiveDocument.1">
                  <p:embed/>
                  <p:pic>
                    <p:nvPicPr>
                      <p:cNvPr id="4" name="Object 3" hidden="1">
                        <a:extLst>
                          <a:ext uri="{FF2B5EF4-FFF2-40B4-BE49-F238E27FC236}">
                            <a16:creationId xmlns:a16="http://schemas.microsoft.com/office/drawing/2014/main" id="{31E7CA0F-EAE2-46CA-98AA-E698067F9B1E}"/>
                          </a:ext>
                        </a:extLst>
                      </p:cNvPr>
                      <p:cNvPicPr/>
                      <p:nvPr/>
                    </p:nvPicPr>
                    <p:blipFill>
                      <a:blip r:embed="rId7"/>
                      <a:stretch>
                        <a:fillRect/>
                      </a:stretch>
                    </p:blipFill>
                    <p:spPr>
                      <a:xfrm>
                        <a:off x="1588" y="2382"/>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201403F-C2F1-4BDE-A5E6-7C5E2060FF7C}"/>
              </a:ext>
            </a:extLst>
          </p:cNvPr>
          <p:cNvSpPr/>
          <p:nvPr>
            <p:custDataLst>
              <p:tags r:id="rId3"/>
            </p:custDataLst>
          </p:nvPr>
        </p:nvSpPr>
        <p:spPr bwMode="gray">
          <a:xfrm>
            <a:off x="0" y="794"/>
            <a:ext cx="158750" cy="158750"/>
          </a:xfrm>
          <a:prstGeom prst="rect">
            <a:avLst/>
          </a:prstGeom>
          <a:noFill/>
          <a:ln w="25400" algn="ctr">
            <a:solidFill>
              <a:schemeClr val="tx1"/>
            </a:solidFill>
            <a:miter lim="800000"/>
            <a:headEnd/>
            <a:tailEnd/>
          </a:ln>
        </p:spPr>
        <p:txBody>
          <a:bodyPr wrap="none" lIns="0" tIns="0" rIns="0" bIns="0" numCol="1" spcCol="0" rtlCol="0" anchor="ctr" anchorCtr="0">
            <a:noAutofit/>
          </a:bodyPr>
          <a:lstStyle/>
          <a:p>
            <a:pPr algn="ctr" defTabSz="914400" fontAlgn="base">
              <a:spcBef>
                <a:spcPct val="50000"/>
              </a:spcBef>
              <a:spcAft>
                <a:spcPct val="0"/>
              </a:spcAft>
              <a:buClr>
                <a:srgbClr val="F0AB00"/>
              </a:buClr>
              <a:buSzPct val="80000"/>
            </a:pPr>
            <a:endParaRPr lang="en-GB" sz="2400" b="1" kern="0" dirty="0" err="1">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id="{BEE315FF-4439-7F4B-9212-011F717CA90B}"/>
              </a:ext>
            </a:extLst>
          </p:cNvPr>
          <p:cNvSpPr>
            <a:spLocks noGrp="1"/>
          </p:cNvSpPr>
          <p:nvPr>
            <p:ph type="title"/>
          </p:nvPr>
        </p:nvSpPr>
        <p:spPr>
          <a:xfrm>
            <a:off x="318706" y="195379"/>
            <a:ext cx="9960712" cy="369418"/>
          </a:xfrm>
        </p:spPr>
        <p:txBody>
          <a:bodyPr/>
          <a:lstStyle/>
          <a:p>
            <a:r>
              <a:rPr lang="en-GB" dirty="0"/>
              <a:t>Sprint Cycle</a:t>
            </a:r>
          </a:p>
        </p:txBody>
      </p:sp>
      <p:sp>
        <p:nvSpPr>
          <p:cNvPr id="9" name="Rectangle 8">
            <a:extLst>
              <a:ext uri="{FF2B5EF4-FFF2-40B4-BE49-F238E27FC236}">
                <a16:creationId xmlns:a16="http://schemas.microsoft.com/office/drawing/2014/main" id="{5B21AD80-B3A9-4888-945A-24490EB0805F}"/>
              </a:ext>
            </a:extLst>
          </p:cNvPr>
          <p:cNvSpPr/>
          <p:nvPr/>
        </p:nvSpPr>
        <p:spPr bwMode="gray">
          <a:xfrm>
            <a:off x="1442180" y="1335502"/>
            <a:ext cx="1103001" cy="5100274"/>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 name="Rectangle 9">
            <a:extLst>
              <a:ext uri="{FF2B5EF4-FFF2-40B4-BE49-F238E27FC236}">
                <a16:creationId xmlns:a16="http://schemas.microsoft.com/office/drawing/2014/main" id="{DA319DF3-76D5-4D9B-9C59-A8753BBC11DB}"/>
              </a:ext>
            </a:extLst>
          </p:cNvPr>
          <p:cNvSpPr/>
          <p:nvPr/>
        </p:nvSpPr>
        <p:spPr bwMode="gray">
          <a:xfrm>
            <a:off x="2540265" y="1335500"/>
            <a:ext cx="1103001" cy="5100274"/>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CB85A263-3B68-47F4-9313-8A6957F346D4}"/>
              </a:ext>
            </a:extLst>
          </p:cNvPr>
          <p:cNvSpPr/>
          <p:nvPr/>
        </p:nvSpPr>
        <p:spPr bwMode="gray">
          <a:xfrm>
            <a:off x="3640456" y="1335498"/>
            <a:ext cx="1103001" cy="5100274"/>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D5C06D8F-400D-44F1-84D6-C6977B735C2D}"/>
              </a:ext>
            </a:extLst>
          </p:cNvPr>
          <p:cNvSpPr/>
          <p:nvPr/>
        </p:nvSpPr>
        <p:spPr bwMode="gray">
          <a:xfrm>
            <a:off x="4747562" y="1335498"/>
            <a:ext cx="1103001" cy="5100274"/>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 name="Rectangle 12">
            <a:extLst>
              <a:ext uri="{FF2B5EF4-FFF2-40B4-BE49-F238E27FC236}">
                <a16:creationId xmlns:a16="http://schemas.microsoft.com/office/drawing/2014/main" id="{C47ED49F-85E8-4440-A164-FCD882232B9C}"/>
              </a:ext>
            </a:extLst>
          </p:cNvPr>
          <p:cNvSpPr/>
          <p:nvPr/>
        </p:nvSpPr>
        <p:spPr bwMode="gray">
          <a:xfrm>
            <a:off x="5851511" y="1335498"/>
            <a:ext cx="1103001" cy="5100274"/>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4" name="TextBox 13">
            <a:extLst>
              <a:ext uri="{FF2B5EF4-FFF2-40B4-BE49-F238E27FC236}">
                <a16:creationId xmlns:a16="http://schemas.microsoft.com/office/drawing/2014/main" id="{9A600A2C-A3DE-410B-A86C-08011791F8E4}"/>
              </a:ext>
            </a:extLst>
          </p:cNvPr>
          <p:cNvSpPr txBox="1"/>
          <p:nvPr/>
        </p:nvSpPr>
        <p:spPr>
          <a:xfrm>
            <a:off x="1536501" y="1070541"/>
            <a:ext cx="904015"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5 / 1</a:t>
            </a:r>
          </a:p>
        </p:txBody>
      </p:sp>
      <p:sp>
        <p:nvSpPr>
          <p:cNvPr id="15" name="TextBox 14">
            <a:extLst>
              <a:ext uri="{FF2B5EF4-FFF2-40B4-BE49-F238E27FC236}">
                <a16:creationId xmlns:a16="http://schemas.microsoft.com/office/drawing/2014/main" id="{2D2163AA-04C8-490C-A818-1CF146AF4E78}"/>
              </a:ext>
            </a:extLst>
          </p:cNvPr>
          <p:cNvSpPr txBox="1"/>
          <p:nvPr/>
        </p:nvSpPr>
        <p:spPr>
          <a:xfrm>
            <a:off x="2836600" y="1070540"/>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2</a:t>
            </a:r>
          </a:p>
        </p:txBody>
      </p:sp>
      <p:sp>
        <p:nvSpPr>
          <p:cNvPr id="16" name="TextBox 15">
            <a:extLst>
              <a:ext uri="{FF2B5EF4-FFF2-40B4-BE49-F238E27FC236}">
                <a16:creationId xmlns:a16="http://schemas.microsoft.com/office/drawing/2014/main" id="{D203FCBB-8314-4957-9F47-E0C9C2512EB8}"/>
              </a:ext>
            </a:extLst>
          </p:cNvPr>
          <p:cNvSpPr txBox="1"/>
          <p:nvPr/>
        </p:nvSpPr>
        <p:spPr>
          <a:xfrm>
            <a:off x="3956477" y="1070540"/>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3</a:t>
            </a:r>
          </a:p>
        </p:txBody>
      </p:sp>
      <p:sp>
        <p:nvSpPr>
          <p:cNvPr id="17" name="TextBox 16">
            <a:extLst>
              <a:ext uri="{FF2B5EF4-FFF2-40B4-BE49-F238E27FC236}">
                <a16:creationId xmlns:a16="http://schemas.microsoft.com/office/drawing/2014/main" id="{CAA773F0-677A-499A-971B-A0345FA63739}"/>
              </a:ext>
            </a:extLst>
          </p:cNvPr>
          <p:cNvSpPr txBox="1"/>
          <p:nvPr/>
        </p:nvSpPr>
        <p:spPr>
          <a:xfrm>
            <a:off x="5074582" y="1070540"/>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4</a:t>
            </a:r>
          </a:p>
        </p:txBody>
      </p:sp>
      <p:sp>
        <p:nvSpPr>
          <p:cNvPr id="18" name="TextBox 17">
            <a:extLst>
              <a:ext uri="{FF2B5EF4-FFF2-40B4-BE49-F238E27FC236}">
                <a16:creationId xmlns:a16="http://schemas.microsoft.com/office/drawing/2014/main" id="{6DD9C8FA-CA48-48D9-AAB3-06568F6F0A8E}"/>
              </a:ext>
            </a:extLst>
          </p:cNvPr>
          <p:cNvSpPr txBox="1"/>
          <p:nvPr/>
        </p:nvSpPr>
        <p:spPr>
          <a:xfrm>
            <a:off x="6052744" y="1085789"/>
            <a:ext cx="708195"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5 / 1</a:t>
            </a:r>
          </a:p>
        </p:txBody>
      </p:sp>
      <p:sp>
        <p:nvSpPr>
          <p:cNvPr id="44" name="Rectangle 43">
            <a:extLst>
              <a:ext uri="{FF2B5EF4-FFF2-40B4-BE49-F238E27FC236}">
                <a16:creationId xmlns:a16="http://schemas.microsoft.com/office/drawing/2014/main" id="{A2ADD57A-8C05-41E7-9CEB-69152736AA78}"/>
              </a:ext>
            </a:extLst>
          </p:cNvPr>
          <p:cNvSpPr/>
          <p:nvPr/>
        </p:nvSpPr>
        <p:spPr bwMode="gray">
          <a:xfrm>
            <a:off x="8061409" y="1331418"/>
            <a:ext cx="1103001" cy="5100274"/>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2" name="Rectangle 41">
            <a:extLst>
              <a:ext uri="{FF2B5EF4-FFF2-40B4-BE49-F238E27FC236}">
                <a16:creationId xmlns:a16="http://schemas.microsoft.com/office/drawing/2014/main" id="{471E0304-CA60-4102-BD5A-3CCA97B3ACD6}"/>
              </a:ext>
            </a:extLst>
          </p:cNvPr>
          <p:cNvSpPr/>
          <p:nvPr/>
        </p:nvSpPr>
        <p:spPr bwMode="gray">
          <a:xfrm>
            <a:off x="6955931" y="1331418"/>
            <a:ext cx="1103001" cy="5100274"/>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26" name="Straight Arrow Connector 25">
            <a:extLst>
              <a:ext uri="{FF2B5EF4-FFF2-40B4-BE49-F238E27FC236}">
                <a16:creationId xmlns:a16="http://schemas.microsoft.com/office/drawing/2014/main" id="{4B774015-18F6-4466-BEB2-D2B9877B0669}"/>
              </a:ext>
            </a:extLst>
          </p:cNvPr>
          <p:cNvCxnSpPr>
            <a:cxnSpLocks/>
          </p:cNvCxnSpPr>
          <p:nvPr/>
        </p:nvCxnSpPr>
        <p:spPr>
          <a:xfrm>
            <a:off x="5404771"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6DCD52-1325-4E18-9DBA-3512E7FAAC42}"/>
              </a:ext>
            </a:extLst>
          </p:cNvPr>
          <p:cNvCxnSpPr>
            <a:cxnSpLocks/>
          </p:cNvCxnSpPr>
          <p:nvPr/>
        </p:nvCxnSpPr>
        <p:spPr>
          <a:xfrm>
            <a:off x="5664283"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64BD94-8A9D-4C3D-8BED-78875F1BB023}"/>
              </a:ext>
            </a:extLst>
          </p:cNvPr>
          <p:cNvCxnSpPr>
            <a:cxnSpLocks/>
          </p:cNvCxnSpPr>
          <p:nvPr/>
        </p:nvCxnSpPr>
        <p:spPr>
          <a:xfrm>
            <a:off x="6048707"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EF9FAA3-9EF9-42B6-B4C1-2A768B1BA030}"/>
              </a:ext>
            </a:extLst>
          </p:cNvPr>
          <p:cNvCxnSpPr>
            <a:cxnSpLocks/>
          </p:cNvCxnSpPr>
          <p:nvPr/>
        </p:nvCxnSpPr>
        <p:spPr>
          <a:xfrm>
            <a:off x="6286577"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3881F2-2A5F-42BF-87A7-1D2BCB79191C}"/>
              </a:ext>
            </a:extLst>
          </p:cNvPr>
          <p:cNvSpPr txBox="1"/>
          <p:nvPr/>
        </p:nvSpPr>
        <p:spPr>
          <a:xfrm>
            <a:off x="7243899" y="1085789"/>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2</a:t>
            </a:r>
          </a:p>
        </p:txBody>
      </p:sp>
      <p:sp>
        <p:nvSpPr>
          <p:cNvPr id="45" name="TextBox 44">
            <a:extLst>
              <a:ext uri="{FF2B5EF4-FFF2-40B4-BE49-F238E27FC236}">
                <a16:creationId xmlns:a16="http://schemas.microsoft.com/office/drawing/2014/main" id="{05932D39-291B-49DB-9DD8-C4D3DF735628}"/>
              </a:ext>
            </a:extLst>
          </p:cNvPr>
          <p:cNvSpPr txBox="1"/>
          <p:nvPr/>
        </p:nvSpPr>
        <p:spPr>
          <a:xfrm>
            <a:off x="8339011" y="1085789"/>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3</a:t>
            </a:r>
          </a:p>
        </p:txBody>
      </p:sp>
      <p:sp>
        <p:nvSpPr>
          <p:cNvPr id="49" name="Rectangle 48">
            <a:extLst>
              <a:ext uri="{FF2B5EF4-FFF2-40B4-BE49-F238E27FC236}">
                <a16:creationId xmlns:a16="http://schemas.microsoft.com/office/drawing/2014/main" id="{E065E29B-9AB3-4055-95C2-646CCE351C71}"/>
              </a:ext>
            </a:extLst>
          </p:cNvPr>
          <p:cNvSpPr/>
          <p:nvPr/>
        </p:nvSpPr>
        <p:spPr bwMode="gray">
          <a:xfrm>
            <a:off x="4229730" y="3007976"/>
            <a:ext cx="978165" cy="399880"/>
          </a:xfrm>
          <a:prstGeom prst="rect">
            <a:avLst/>
          </a:prstGeom>
          <a:solidFill>
            <a:srgbClr val="FF9999"/>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SAP / </a:t>
            </a:r>
            <a:r>
              <a:rPr lang="en-US" sz="800" kern="0" dirty="0" err="1">
                <a:ea typeface="Arial Unicode MS" pitchFamily="34" charset="-128"/>
                <a:cs typeface="Arial Unicode MS" pitchFamily="34" charset="-128"/>
              </a:rPr>
              <a:t>Tenthpin</a:t>
            </a:r>
            <a:r>
              <a:rPr lang="en-US" sz="800" kern="0" dirty="0">
                <a:ea typeface="Arial Unicode MS" pitchFamily="34" charset="-128"/>
                <a:cs typeface="Arial Unicode MS" pitchFamily="34" charset="-128"/>
              </a:rPr>
              <a:t> writes additional test cases</a:t>
            </a:r>
          </a:p>
        </p:txBody>
      </p:sp>
      <p:sp>
        <p:nvSpPr>
          <p:cNvPr id="50" name="Rectangle 49">
            <a:extLst>
              <a:ext uri="{FF2B5EF4-FFF2-40B4-BE49-F238E27FC236}">
                <a16:creationId xmlns:a16="http://schemas.microsoft.com/office/drawing/2014/main" id="{0AA2A19B-25B9-4398-8720-D6E1123B1940}"/>
              </a:ext>
            </a:extLst>
          </p:cNvPr>
          <p:cNvSpPr/>
          <p:nvPr/>
        </p:nvSpPr>
        <p:spPr bwMode="gray">
          <a:xfrm>
            <a:off x="9166209" y="1335498"/>
            <a:ext cx="1103001" cy="5100274"/>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1" name="TextBox 50">
            <a:extLst>
              <a:ext uri="{FF2B5EF4-FFF2-40B4-BE49-F238E27FC236}">
                <a16:creationId xmlns:a16="http://schemas.microsoft.com/office/drawing/2014/main" id="{3EBA137E-F77F-4D2E-9497-F37B1EEF744E}"/>
              </a:ext>
            </a:extLst>
          </p:cNvPr>
          <p:cNvSpPr txBox="1"/>
          <p:nvPr/>
        </p:nvSpPr>
        <p:spPr>
          <a:xfrm>
            <a:off x="9442012" y="1085789"/>
            <a:ext cx="527062"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4</a:t>
            </a:r>
          </a:p>
        </p:txBody>
      </p:sp>
      <p:sp>
        <p:nvSpPr>
          <p:cNvPr id="52" name="Rectangle 51">
            <a:extLst>
              <a:ext uri="{FF2B5EF4-FFF2-40B4-BE49-F238E27FC236}">
                <a16:creationId xmlns:a16="http://schemas.microsoft.com/office/drawing/2014/main" id="{224C96EB-88A7-4285-8307-0F770379256E}"/>
              </a:ext>
            </a:extLst>
          </p:cNvPr>
          <p:cNvSpPr/>
          <p:nvPr/>
        </p:nvSpPr>
        <p:spPr bwMode="gray">
          <a:xfrm>
            <a:off x="10266681" y="1331418"/>
            <a:ext cx="1155960" cy="5100274"/>
          </a:xfrm>
          <a:prstGeom prst="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FB2652AA-1E4D-4405-A322-6AAD472520BC}"/>
              </a:ext>
            </a:extLst>
          </p:cNvPr>
          <p:cNvSpPr txBox="1"/>
          <p:nvPr/>
        </p:nvSpPr>
        <p:spPr>
          <a:xfrm>
            <a:off x="10467914" y="1092878"/>
            <a:ext cx="708195"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week 5 / 1</a:t>
            </a:r>
          </a:p>
        </p:txBody>
      </p:sp>
      <p:cxnSp>
        <p:nvCxnSpPr>
          <p:cNvPr id="55" name="Straight Arrow Connector 54">
            <a:extLst>
              <a:ext uri="{FF2B5EF4-FFF2-40B4-BE49-F238E27FC236}">
                <a16:creationId xmlns:a16="http://schemas.microsoft.com/office/drawing/2014/main" id="{CE2E948E-79A9-4C08-B922-B10914A433CF}"/>
              </a:ext>
            </a:extLst>
          </p:cNvPr>
          <p:cNvCxnSpPr>
            <a:cxnSpLocks/>
          </p:cNvCxnSpPr>
          <p:nvPr/>
        </p:nvCxnSpPr>
        <p:spPr>
          <a:xfrm>
            <a:off x="9848458"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B0F7FDD-BA98-434E-B261-7D43FD53D492}"/>
              </a:ext>
            </a:extLst>
          </p:cNvPr>
          <p:cNvCxnSpPr>
            <a:cxnSpLocks/>
          </p:cNvCxnSpPr>
          <p:nvPr/>
        </p:nvCxnSpPr>
        <p:spPr>
          <a:xfrm>
            <a:off x="10107970"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CF5E753-7055-48FD-ABC5-6ADE75AA4576}"/>
              </a:ext>
            </a:extLst>
          </p:cNvPr>
          <p:cNvCxnSpPr>
            <a:cxnSpLocks/>
          </p:cNvCxnSpPr>
          <p:nvPr/>
        </p:nvCxnSpPr>
        <p:spPr>
          <a:xfrm>
            <a:off x="10492394"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2A68E5D-DDC8-495D-93FD-B5D05239AB8B}"/>
              </a:ext>
            </a:extLst>
          </p:cNvPr>
          <p:cNvCxnSpPr>
            <a:cxnSpLocks/>
          </p:cNvCxnSpPr>
          <p:nvPr/>
        </p:nvCxnSpPr>
        <p:spPr>
          <a:xfrm>
            <a:off x="10730264" y="2251058"/>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7D600D-C807-4FB4-80F9-6495FFFA19A7}"/>
              </a:ext>
            </a:extLst>
          </p:cNvPr>
          <p:cNvCxnSpPr>
            <a:cxnSpLocks/>
          </p:cNvCxnSpPr>
          <p:nvPr/>
        </p:nvCxnSpPr>
        <p:spPr>
          <a:xfrm>
            <a:off x="11124787" y="2258147"/>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09D020C-CB46-452A-A01A-5A6083506EE3}"/>
              </a:ext>
            </a:extLst>
          </p:cNvPr>
          <p:cNvCxnSpPr>
            <a:cxnSpLocks/>
          </p:cNvCxnSpPr>
          <p:nvPr/>
        </p:nvCxnSpPr>
        <p:spPr>
          <a:xfrm>
            <a:off x="6639394" y="2265344"/>
            <a:ext cx="0" cy="72000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90A9E7A-B642-475D-AF8F-D17BDE2C8D6B}"/>
              </a:ext>
            </a:extLst>
          </p:cNvPr>
          <p:cNvSpPr/>
          <p:nvPr/>
        </p:nvSpPr>
        <p:spPr bwMode="gray">
          <a:xfrm>
            <a:off x="8691933" y="3857768"/>
            <a:ext cx="1095370" cy="399879"/>
          </a:xfrm>
          <a:prstGeom prst="rect">
            <a:avLst/>
          </a:prstGeom>
          <a:solidFill>
            <a:schemeClr val="accent5">
              <a:lumMod val="20000"/>
              <a:lumOff val="80000"/>
            </a:schemeClr>
          </a:solidFill>
          <a:ln w="25400" algn="ctr">
            <a:solidFill>
              <a:schemeClr val="accent3">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Customer tests of Sprint x</a:t>
            </a:r>
          </a:p>
        </p:txBody>
      </p:sp>
      <p:sp>
        <p:nvSpPr>
          <p:cNvPr id="75" name="Rectangle 74">
            <a:extLst>
              <a:ext uri="{FF2B5EF4-FFF2-40B4-BE49-F238E27FC236}">
                <a16:creationId xmlns:a16="http://schemas.microsoft.com/office/drawing/2014/main" id="{00EB129A-BA86-46A7-9926-C0D4A156760C}"/>
              </a:ext>
            </a:extLst>
          </p:cNvPr>
          <p:cNvSpPr/>
          <p:nvPr/>
        </p:nvSpPr>
        <p:spPr bwMode="gray">
          <a:xfrm>
            <a:off x="2933036" y="3007976"/>
            <a:ext cx="1265575" cy="399880"/>
          </a:xfrm>
          <a:prstGeom prst="rect">
            <a:avLst/>
          </a:prstGeom>
          <a:solidFill>
            <a:srgbClr val="FF9999"/>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err="1">
                <a:ea typeface="Arial Unicode MS" pitchFamily="34" charset="-128"/>
                <a:cs typeface="Arial Unicode MS" pitchFamily="34" charset="-128"/>
              </a:rPr>
              <a:t>Tenthpin</a:t>
            </a:r>
            <a:r>
              <a:rPr lang="en-US" sz="900" kern="0" dirty="0">
                <a:ea typeface="Arial Unicode MS" pitchFamily="34" charset="-128"/>
                <a:cs typeface="Arial Unicode MS" pitchFamily="34" charset="-128"/>
              </a:rPr>
              <a:t> review </a:t>
            </a:r>
            <a:r>
              <a:rPr lang="en-US" sz="900" kern="0" dirty="0" err="1">
                <a:ea typeface="Arial Unicode MS" pitchFamily="34" charset="-128"/>
                <a:cs typeface="Arial Unicode MS" pitchFamily="34" charset="-128"/>
              </a:rPr>
              <a:t>cust</a:t>
            </a:r>
            <a:r>
              <a:rPr lang="en-US" sz="900" kern="0" dirty="0">
                <a:ea typeface="Arial Unicode MS" pitchFamily="34" charset="-128"/>
                <a:cs typeface="Arial Unicode MS" pitchFamily="34" charset="-128"/>
              </a:rPr>
              <a:t>. test cases Sprint x</a:t>
            </a:r>
          </a:p>
        </p:txBody>
      </p:sp>
      <p:sp>
        <p:nvSpPr>
          <p:cNvPr id="76" name="Rectangle 75">
            <a:extLst>
              <a:ext uri="{FF2B5EF4-FFF2-40B4-BE49-F238E27FC236}">
                <a16:creationId xmlns:a16="http://schemas.microsoft.com/office/drawing/2014/main" id="{514496EA-E67F-4CF6-A860-1CF111F929C4}"/>
              </a:ext>
            </a:extLst>
          </p:cNvPr>
          <p:cNvSpPr/>
          <p:nvPr/>
        </p:nvSpPr>
        <p:spPr bwMode="gray">
          <a:xfrm>
            <a:off x="8663983" y="4826992"/>
            <a:ext cx="2180158" cy="351631"/>
          </a:xfrm>
          <a:prstGeom prst="rect">
            <a:avLst/>
          </a:prstGeom>
          <a:solidFill>
            <a:schemeClr val="accent4">
              <a:lumMod val="40000"/>
              <a:lumOff val="60000"/>
            </a:schemeClr>
          </a:solidFill>
          <a:ln w="25400" algn="ctr">
            <a:solidFill>
              <a:schemeClr val="accent4">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External &amp; internal backlog refinements, based on feedback for Sprint x+1 or later</a:t>
            </a:r>
          </a:p>
        </p:txBody>
      </p:sp>
      <p:sp>
        <p:nvSpPr>
          <p:cNvPr id="77" name="Rectangle 76">
            <a:extLst>
              <a:ext uri="{FF2B5EF4-FFF2-40B4-BE49-F238E27FC236}">
                <a16:creationId xmlns:a16="http://schemas.microsoft.com/office/drawing/2014/main" id="{9E5B1DB0-403E-41BC-A559-010E07BD3A72}"/>
              </a:ext>
            </a:extLst>
          </p:cNvPr>
          <p:cNvSpPr/>
          <p:nvPr/>
        </p:nvSpPr>
        <p:spPr bwMode="gray">
          <a:xfrm>
            <a:off x="6465898" y="3851220"/>
            <a:ext cx="1196741" cy="398996"/>
          </a:xfrm>
          <a:prstGeom prst="rect">
            <a:avLst/>
          </a:prstGeom>
          <a:solidFill>
            <a:schemeClr val="accent3">
              <a:lumMod val="20000"/>
              <a:lumOff val="80000"/>
            </a:schemeClr>
          </a:solidFill>
          <a:ln w="25400" algn="ctr">
            <a:solidFill>
              <a:schemeClr val="accent3">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Customer prepares test cases &amp; data for Sprint x+1</a:t>
            </a:r>
          </a:p>
        </p:txBody>
      </p:sp>
      <p:sp>
        <p:nvSpPr>
          <p:cNvPr id="86" name="Rectangle 85">
            <a:extLst>
              <a:ext uri="{FF2B5EF4-FFF2-40B4-BE49-F238E27FC236}">
                <a16:creationId xmlns:a16="http://schemas.microsoft.com/office/drawing/2014/main" id="{FDFE67C8-5CB8-4BF0-8718-9E7B40FECE17}"/>
              </a:ext>
            </a:extLst>
          </p:cNvPr>
          <p:cNvSpPr/>
          <p:nvPr/>
        </p:nvSpPr>
        <p:spPr bwMode="gray">
          <a:xfrm>
            <a:off x="63466" y="5417708"/>
            <a:ext cx="1323174" cy="1020947"/>
          </a:xfrm>
          <a:prstGeom prst="rect">
            <a:avLst/>
          </a:prstGeom>
          <a:solidFill>
            <a:schemeClr val="accent5">
              <a:lumMod val="20000"/>
              <a:lumOff val="80000"/>
            </a:schemeClr>
          </a:solidFill>
          <a:ln w="25400" algn="ctr">
            <a:solidFill>
              <a:schemeClr val="accent1"/>
            </a:solidFill>
            <a:miter lim="800000"/>
            <a:headEnd/>
            <a:tailEnd/>
          </a:ln>
        </p:spPr>
        <p:txBody>
          <a:bodyPr lIns="90000" tIns="72000" rIns="90000" bIns="72000" rtlCol="0" anchor="ctr"/>
          <a:lstStyle/>
          <a:p>
            <a:pPr defTabSz="914400" fontAlgn="base">
              <a:spcAft>
                <a:spcPct val="0"/>
              </a:spcAft>
              <a:buClr>
                <a:srgbClr val="F0AB00"/>
              </a:buClr>
              <a:buSzPct val="80000"/>
            </a:pPr>
            <a:r>
              <a:rPr lang="en-US" sz="800" kern="0" dirty="0">
                <a:ea typeface="Arial Unicode MS" pitchFamily="34" charset="-128"/>
                <a:cs typeface="Arial Unicode MS" pitchFamily="34" charset="-128"/>
              </a:rPr>
              <a:t>*Quality tasks for Developers:</a:t>
            </a:r>
          </a:p>
          <a:p>
            <a:pPr marL="171450" indent="-171450" defTabSz="914400" fontAlgn="base">
              <a:spcAft>
                <a:spcPct val="0"/>
              </a:spcAft>
              <a:buSzPct val="80000"/>
              <a:buFont typeface="Arial" panose="020B0604020202020204" pitchFamily="34" charset="0"/>
              <a:buChar char="•"/>
            </a:pPr>
            <a:r>
              <a:rPr lang="de-DE" sz="800" kern="0" dirty="0">
                <a:ea typeface="Arial Unicode MS" pitchFamily="34" charset="-128"/>
                <a:cs typeface="Arial Unicode MS" pitchFamily="34" charset="-128"/>
              </a:rPr>
              <a:t>Informal </a:t>
            </a:r>
            <a:r>
              <a:rPr lang="de-DE" sz="800" kern="0" dirty="0" err="1">
                <a:ea typeface="Arial Unicode MS" pitchFamily="34" charset="-128"/>
                <a:cs typeface="Arial Unicode MS" pitchFamily="34" charset="-128"/>
              </a:rPr>
              <a:t>testing</a:t>
            </a:r>
            <a:endParaRPr lang="de-DE" sz="800" kern="0" dirty="0">
              <a:ea typeface="Arial Unicode MS" pitchFamily="34" charset="-128"/>
              <a:cs typeface="Arial Unicode MS" pitchFamily="34" charset="-128"/>
            </a:endParaRPr>
          </a:p>
          <a:p>
            <a:pPr marL="171450" indent="-171450" defTabSz="914400" fontAlgn="base">
              <a:spcAft>
                <a:spcPct val="0"/>
              </a:spcAft>
              <a:buSzPct val="80000"/>
              <a:buFont typeface="Arial" panose="020B0604020202020204" pitchFamily="34" charset="0"/>
              <a:buChar char="•"/>
            </a:pPr>
            <a:r>
              <a:rPr lang="de-DE" sz="800" kern="0" dirty="0" err="1">
                <a:ea typeface="Arial Unicode MS" pitchFamily="34" charset="-128"/>
                <a:cs typeface="Arial Unicode MS" pitchFamily="34" charset="-128"/>
              </a:rPr>
              <a:t>Automated</a:t>
            </a:r>
            <a:r>
              <a:rPr lang="de-DE" sz="800" kern="0" dirty="0">
                <a:ea typeface="Arial Unicode MS" pitchFamily="34" charset="-128"/>
                <a:cs typeface="Arial Unicode MS" pitchFamily="34" charset="-128"/>
              </a:rPr>
              <a:t> </a:t>
            </a:r>
            <a:r>
              <a:rPr lang="de-DE" sz="800" kern="0" dirty="0" err="1">
                <a:ea typeface="Arial Unicode MS" pitchFamily="34" charset="-128"/>
                <a:cs typeface="Arial Unicode MS" pitchFamily="34" charset="-128"/>
              </a:rPr>
              <a:t>test</a:t>
            </a:r>
            <a:r>
              <a:rPr lang="de-DE" sz="800" kern="0" dirty="0">
                <a:ea typeface="Arial Unicode MS" pitchFamily="34" charset="-128"/>
                <a:cs typeface="Arial Unicode MS" pitchFamily="34" charset="-128"/>
              </a:rPr>
              <a:t> </a:t>
            </a:r>
            <a:r>
              <a:rPr lang="de-DE" sz="800" kern="0" dirty="0" err="1">
                <a:ea typeface="Arial Unicode MS" pitchFamily="34" charset="-128"/>
                <a:cs typeface="Arial Unicode MS" pitchFamily="34" charset="-128"/>
              </a:rPr>
              <a:t>preparation</a:t>
            </a:r>
            <a:endParaRPr lang="de-DE" sz="800" kern="0" dirty="0">
              <a:ea typeface="Arial Unicode MS" pitchFamily="34" charset="-128"/>
              <a:cs typeface="Arial Unicode MS" pitchFamily="34" charset="-128"/>
            </a:endParaRPr>
          </a:p>
          <a:p>
            <a:pPr marL="171450" indent="-171450" defTabSz="914400" fontAlgn="base">
              <a:spcAft>
                <a:spcPct val="0"/>
              </a:spcAft>
              <a:buSzPct val="80000"/>
              <a:buFont typeface="Arial" panose="020B0604020202020204" pitchFamily="34" charset="0"/>
              <a:buChar char="•"/>
            </a:pPr>
            <a:r>
              <a:rPr lang="de-DE" sz="800" kern="0" dirty="0">
                <a:ea typeface="Arial Unicode MS" pitchFamily="34" charset="-128"/>
                <a:cs typeface="Arial Unicode MS" pitchFamily="34" charset="-128"/>
              </a:rPr>
              <a:t>Code/</a:t>
            </a:r>
            <a:r>
              <a:rPr lang="de-DE" sz="800" kern="0" dirty="0" err="1">
                <a:ea typeface="Arial Unicode MS" pitchFamily="34" charset="-128"/>
                <a:cs typeface="Arial Unicode MS" pitchFamily="34" charset="-128"/>
              </a:rPr>
              <a:t>peer</a:t>
            </a:r>
            <a:r>
              <a:rPr lang="de-DE" sz="800" kern="0" dirty="0">
                <a:ea typeface="Arial Unicode MS" pitchFamily="34" charset="-128"/>
                <a:cs typeface="Arial Unicode MS" pitchFamily="34" charset="-128"/>
              </a:rPr>
              <a:t> </a:t>
            </a:r>
            <a:r>
              <a:rPr lang="de-DE" sz="800" kern="0" dirty="0" err="1">
                <a:ea typeface="Arial Unicode MS" pitchFamily="34" charset="-128"/>
                <a:cs typeface="Arial Unicode MS" pitchFamily="34" charset="-128"/>
              </a:rPr>
              <a:t>reviews</a:t>
            </a:r>
            <a:r>
              <a:rPr lang="de-DE" sz="800" kern="0" dirty="0">
                <a:ea typeface="Arial Unicode MS" pitchFamily="34" charset="-128"/>
                <a:cs typeface="Arial Unicode MS" pitchFamily="34" charset="-128"/>
              </a:rPr>
              <a:t> </a:t>
            </a:r>
          </a:p>
          <a:p>
            <a:pPr marL="171450" indent="-171450" defTabSz="914400" fontAlgn="base">
              <a:spcAft>
                <a:spcPct val="0"/>
              </a:spcAft>
              <a:buSzPct val="80000"/>
              <a:buFont typeface="Arial" panose="020B0604020202020204" pitchFamily="34" charset="0"/>
              <a:buChar char="•"/>
            </a:pPr>
            <a:r>
              <a:rPr lang="de-DE" sz="800" kern="0" dirty="0">
                <a:ea typeface="Arial Unicode MS" pitchFamily="34" charset="-128"/>
                <a:cs typeface="Arial Unicode MS" pitchFamily="34" charset="-128"/>
              </a:rPr>
              <a:t>Bug </a:t>
            </a:r>
            <a:r>
              <a:rPr lang="de-DE" sz="800" kern="0" dirty="0" err="1">
                <a:ea typeface="Arial Unicode MS" pitchFamily="34" charset="-128"/>
                <a:cs typeface="Arial Unicode MS" pitchFamily="34" charset="-128"/>
              </a:rPr>
              <a:t>fixing</a:t>
            </a:r>
            <a:r>
              <a:rPr lang="de-DE" sz="800" kern="0" dirty="0">
                <a:ea typeface="Arial Unicode MS" pitchFamily="34" charset="-128"/>
                <a:cs typeface="Arial Unicode MS" pitchFamily="34" charset="-128"/>
              </a:rPr>
              <a:t> </a:t>
            </a:r>
            <a:endParaRPr lang="en-US" sz="800" kern="0" dirty="0">
              <a:ea typeface="Arial Unicode MS" pitchFamily="34" charset="-128"/>
              <a:cs typeface="Arial Unicode MS" pitchFamily="34" charset="-128"/>
            </a:endParaRPr>
          </a:p>
        </p:txBody>
      </p:sp>
      <p:sp>
        <p:nvSpPr>
          <p:cNvPr id="63" name="Rectangle 62">
            <a:extLst>
              <a:ext uri="{FF2B5EF4-FFF2-40B4-BE49-F238E27FC236}">
                <a16:creationId xmlns:a16="http://schemas.microsoft.com/office/drawing/2014/main" id="{FD6F051D-013F-4A2A-8865-5D109C4383F0}"/>
              </a:ext>
            </a:extLst>
          </p:cNvPr>
          <p:cNvSpPr/>
          <p:nvPr/>
        </p:nvSpPr>
        <p:spPr bwMode="gray">
          <a:xfrm>
            <a:off x="4244541" y="4814510"/>
            <a:ext cx="2180158" cy="356227"/>
          </a:xfrm>
          <a:prstGeom prst="rect">
            <a:avLst/>
          </a:prstGeom>
          <a:solidFill>
            <a:schemeClr val="accent4">
              <a:lumMod val="40000"/>
              <a:lumOff val="60000"/>
            </a:schemeClr>
          </a:solidFill>
          <a:ln w="25400" algn="ctr">
            <a:solidFill>
              <a:schemeClr val="accent4">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External &amp; internal backlog refinements, based on feedback for Sprint x or later</a:t>
            </a:r>
          </a:p>
        </p:txBody>
      </p:sp>
      <p:sp>
        <p:nvSpPr>
          <p:cNvPr id="69" name="Rectangle 68">
            <a:extLst>
              <a:ext uri="{FF2B5EF4-FFF2-40B4-BE49-F238E27FC236}">
                <a16:creationId xmlns:a16="http://schemas.microsoft.com/office/drawing/2014/main" id="{66CAC872-ED3C-433F-BEB3-A08EFC1C2B9B}"/>
              </a:ext>
            </a:extLst>
          </p:cNvPr>
          <p:cNvSpPr/>
          <p:nvPr/>
        </p:nvSpPr>
        <p:spPr bwMode="gray">
          <a:xfrm>
            <a:off x="8715937" y="3007079"/>
            <a:ext cx="938194" cy="399880"/>
          </a:xfrm>
          <a:prstGeom prst="rect">
            <a:avLst/>
          </a:prstGeom>
          <a:solidFill>
            <a:srgbClr val="FF9999"/>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SAP / </a:t>
            </a:r>
            <a:r>
              <a:rPr lang="en-US" sz="800" kern="0" dirty="0" err="1">
                <a:ea typeface="Arial Unicode MS" pitchFamily="34" charset="-128"/>
                <a:cs typeface="Arial Unicode MS" pitchFamily="34" charset="-128"/>
              </a:rPr>
              <a:t>Tenthpin</a:t>
            </a:r>
            <a:r>
              <a:rPr lang="en-US" sz="800" kern="0" dirty="0">
                <a:ea typeface="Arial Unicode MS" pitchFamily="34" charset="-128"/>
                <a:cs typeface="Arial Unicode MS" pitchFamily="34" charset="-128"/>
              </a:rPr>
              <a:t> writes additional test cases</a:t>
            </a:r>
          </a:p>
        </p:txBody>
      </p:sp>
      <p:sp>
        <p:nvSpPr>
          <p:cNvPr id="70" name="Rectangle 69">
            <a:extLst>
              <a:ext uri="{FF2B5EF4-FFF2-40B4-BE49-F238E27FC236}">
                <a16:creationId xmlns:a16="http://schemas.microsoft.com/office/drawing/2014/main" id="{22D9CF5E-17E3-462C-8D16-5CDCA142B2C7}"/>
              </a:ext>
            </a:extLst>
          </p:cNvPr>
          <p:cNvSpPr/>
          <p:nvPr/>
        </p:nvSpPr>
        <p:spPr bwMode="gray">
          <a:xfrm>
            <a:off x="7410276" y="3007079"/>
            <a:ext cx="1268275" cy="399880"/>
          </a:xfrm>
          <a:prstGeom prst="rect">
            <a:avLst/>
          </a:prstGeom>
          <a:solidFill>
            <a:srgbClr val="FF9999"/>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err="1">
                <a:ea typeface="Arial Unicode MS" pitchFamily="34" charset="-128"/>
                <a:cs typeface="Arial Unicode MS" pitchFamily="34" charset="-128"/>
              </a:rPr>
              <a:t>Tenthpin</a:t>
            </a:r>
            <a:r>
              <a:rPr lang="en-US" sz="900" kern="0" dirty="0">
                <a:ea typeface="Arial Unicode MS" pitchFamily="34" charset="-128"/>
                <a:cs typeface="Arial Unicode MS" pitchFamily="34" charset="-128"/>
              </a:rPr>
              <a:t> review </a:t>
            </a:r>
            <a:r>
              <a:rPr lang="en-US" sz="900" kern="0" dirty="0" err="1">
                <a:ea typeface="Arial Unicode MS" pitchFamily="34" charset="-128"/>
                <a:cs typeface="Arial Unicode MS" pitchFamily="34" charset="-128"/>
              </a:rPr>
              <a:t>cust</a:t>
            </a:r>
            <a:r>
              <a:rPr lang="en-US" sz="900" kern="0" dirty="0">
                <a:ea typeface="Arial Unicode MS" pitchFamily="34" charset="-128"/>
                <a:cs typeface="Arial Unicode MS" pitchFamily="34" charset="-128"/>
              </a:rPr>
              <a:t>. test cases Sprint x+1</a:t>
            </a:r>
          </a:p>
        </p:txBody>
      </p:sp>
      <p:sp>
        <p:nvSpPr>
          <p:cNvPr id="74" name="Rectangle 73">
            <a:extLst>
              <a:ext uri="{FF2B5EF4-FFF2-40B4-BE49-F238E27FC236}">
                <a16:creationId xmlns:a16="http://schemas.microsoft.com/office/drawing/2014/main" id="{706E9486-0EF5-4AC0-9F50-ADFC307159FD}"/>
              </a:ext>
            </a:extLst>
          </p:cNvPr>
          <p:cNvSpPr/>
          <p:nvPr/>
        </p:nvSpPr>
        <p:spPr bwMode="gray">
          <a:xfrm>
            <a:off x="8158225" y="3438831"/>
            <a:ext cx="562264" cy="317936"/>
          </a:xfrm>
          <a:prstGeom prst="rect">
            <a:avLst/>
          </a:prstGeom>
          <a:solidFill>
            <a:schemeClr val="accent5">
              <a:lumMod val="20000"/>
              <a:lumOff val="80000"/>
            </a:schemeClr>
          </a:solidFill>
          <a:ln w="25400" algn="ctr">
            <a:solidFill>
              <a:schemeClr val="accent6">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Zephyr setup</a:t>
            </a:r>
          </a:p>
        </p:txBody>
      </p:sp>
      <p:sp>
        <p:nvSpPr>
          <p:cNvPr id="78" name="Rectangle 77">
            <a:extLst>
              <a:ext uri="{FF2B5EF4-FFF2-40B4-BE49-F238E27FC236}">
                <a16:creationId xmlns:a16="http://schemas.microsoft.com/office/drawing/2014/main" id="{34B5E8A8-A46F-4318-B856-D4DF9679A9AE}"/>
              </a:ext>
            </a:extLst>
          </p:cNvPr>
          <p:cNvSpPr/>
          <p:nvPr/>
        </p:nvSpPr>
        <p:spPr bwMode="gray">
          <a:xfrm>
            <a:off x="198921" y="1680966"/>
            <a:ext cx="1187606" cy="578710"/>
          </a:xfrm>
          <a:prstGeom prst="rect">
            <a:avLst/>
          </a:prstGeom>
          <a:noFill/>
          <a:ln w="25400" algn="ctr">
            <a:solidFill>
              <a:schemeClr val="accent1"/>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Dev Team</a:t>
            </a:r>
          </a:p>
        </p:txBody>
      </p:sp>
      <p:sp>
        <p:nvSpPr>
          <p:cNvPr id="82" name="Rectangle 81">
            <a:extLst>
              <a:ext uri="{FF2B5EF4-FFF2-40B4-BE49-F238E27FC236}">
                <a16:creationId xmlns:a16="http://schemas.microsoft.com/office/drawing/2014/main" id="{828506FB-4C5F-4F29-92D4-C6E2D038DF09}"/>
              </a:ext>
            </a:extLst>
          </p:cNvPr>
          <p:cNvSpPr/>
          <p:nvPr/>
        </p:nvSpPr>
        <p:spPr bwMode="gray">
          <a:xfrm>
            <a:off x="196458" y="2985129"/>
            <a:ext cx="1187606" cy="369419"/>
          </a:xfrm>
          <a:prstGeom prst="rect">
            <a:avLst/>
          </a:prstGeom>
          <a:noFill/>
          <a:ln w="25400" algn="ctr">
            <a:solidFill>
              <a:srgbClr val="FF5050"/>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err="1">
                <a:ea typeface="Arial Unicode MS" pitchFamily="34" charset="-128"/>
                <a:cs typeface="Arial Unicode MS" pitchFamily="34" charset="-128"/>
              </a:rPr>
              <a:t>Tenthpin</a:t>
            </a:r>
            <a:r>
              <a:rPr lang="en-US" sz="1100" kern="0" dirty="0">
                <a:ea typeface="Arial Unicode MS" pitchFamily="34" charset="-128"/>
                <a:cs typeface="Arial Unicode MS" pitchFamily="34" charset="-128"/>
              </a:rPr>
              <a:t> / SAP</a:t>
            </a:r>
          </a:p>
        </p:txBody>
      </p:sp>
      <p:sp>
        <p:nvSpPr>
          <p:cNvPr id="87" name="Rectangle 86">
            <a:extLst>
              <a:ext uri="{FF2B5EF4-FFF2-40B4-BE49-F238E27FC236}">
                <a16:creationId xmlns:a16="http://schemas.microsoft.com/office/drawing/2014/main" id="{9C48FE5E-9047-4915-8352-34E604194FD4}"/>
              </a:ext>
            </a:extLst>
          </p:cNvPr>
          <p:cNvSpPr/>
          <p:nvPr/>
        </p:nvSpPr>
        <p:spPr bwMode="gray">
          <a:xfrm>
            <a:off x="207800" y="3849170"/>
            <a:ext cx="1187606" cy="401046"/>
          </a:xfrm>
          <a:prstGeom prst="rect">
            <a:avLst/>
          </a:prstGeom>
          <a:noFill/>
          <a:ln w="25400" algn="ctr">
            <a:solidFill>
              <a:schemeClr val="accent3"/>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Customer</a:t>
            </a:r>
          </a:p>
        </p:txBody>
      </p:sp>
      <p:sp>
        <p:nvSpPr>
          <p:cNvPr id="88" name="Rectangle 87">
            <a:extLst>
              <a:ext uri="{FF2B5EF4-FFF2-40B4-BE49-F238E27FC236}">
                <a16:creationId xmlns:a16="http://schemas.microsoft.com/office/drawing/2014/main" id="{280494FE-38FC-4D11-BBAB-E8F530CB1BF7}"/>
              </a:ext>
            </a:extLst>
          </p:cNvPr>
          <p:cNvSpPr/>
          <p:nvPr/>
        </p:nvSpPr>
        <p:spPr bwMode="gray">
          <a:xfrm>
            <a:off x="207800" y="4417485"/>
            <a:ext cx="1187606" cy="761138"/>
          </a:xfrm>
          <a:prstGeom prst="rect">
            <a:avLst/>
          </a:prstGeom>
          <a:noFill/>
          <a:ln w="25400" algn="ctr">
            <a:solidFill>
              <a:schemeClr val="accent4"/>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POs / Architects</a:t>
            </a:r>
          </a:p>
        </p:txBody>
      </p:sp>
      <p:sp>
        <p:nvSpPr>
          <p:cNvPr id="89" name="Rectangle 88">
            <a:extLst>
              <a:ext uri="{FF2B5EF4-FFF2-40B4-BE49-F238E27FC236}">
                <a16:creationId xmlns:a16="http://schemas.microsoft.com/office/drawing/2014/main" id="{7CD58860-916C-4412-A5E8-FD4298AF0742}"/>
              </a:ext>
            </a:extLst>
          </p:cNvPr>
          <p:cNvSpPr/>
          <p:nvPr/>
        </p:nvSpPr>
        <p:spPr bwMode="gray">
          <a:xfrm>
            <a:off x="196458" y="3435496"/>
            <a:ext cx="1187606" cy="288216"/>
          </a:xfrm>
          <a:prstGeom prst="rect">
            <a:avLst/>
          </a:prstGeom>
          <a:noFill/>
          <a:ln w="25400" algn="ctr">
            <a:solidFill>
              <a:schemeClr val="accent6"/>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QMs</a:t>
            </a:r>
          </a:p>
        </p:txBody>
      </p:sp>
      <p:cxnSp>
        <p:nvCxnSpPr>
          <p:cNvPr id="21" name="Straight Connector 20">
            <a:extLst>
              <a:ext uri="{FF2B5EF4-FFF2-40B4-BE49-F238E27FC236}">
                <a16:creationId xmlns:a16="http://schemas.microsoft.com/office/drawing/2014/main" id="{E07738C9-7BA5-454C-B7A7-FDCA52B1E94A}"/>
              </a:ext>
            </a:extLst>
          </p:cNvPr>
          <p:cNvCxnSpPr>
            <a:cxnSpLocks/>
          </p:cNvCxnSpPr>
          <p:nvPr/>
        </p:nvCxnSpPr>
        <p:spPr>
          <a:xfrm>
            <a:off x="2013734" y="1271208"/>
            <a:ext cx="0" cy="5231050"/>
          </a:xfrm>
          <a:prstGeom prst="line">
            <a:avLst/>
          </a:prstGeom>
          <a:ln w="2540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0956383-73FF-4FD6-8EC5-C7D9B9C66B84}"/>
              </a:ext>
            </a:extLst>
          </p:cNvPr>
          <p:cNvCxnSpPr>
            <a:cxnSpLocks/>
          </p:cNvCxnSpPr>
          <p:nvPr/>
        </p:nvCxnSpPr>
        <p:spPr>
          <a:xfrm>
            <a:off x="10862907" y="1269927"/>
            <a:ext cx="0" cy="5231050"/>
          </a:xfrm>
          <a:prstGeom prst="line">
            <a:avLst/>
          </a:prstGeom>
          <a:ln w="2540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86F2E94-5D9B-4276-AA80-1DCFD3EBA4C1}"/>
              </a:ext>
            </a:extLst>
          </p:cNvPr>
          <p:cNvSpPr/>
          <p:nvPr/>
        </p:nvSpPr>
        <p:spPr bwMode="gray">
          <a:xfrm>
            <a:off x="198921" y="2553859"/>
            <a:ext cx="1187606" cy="175037"/>
          </a:xfrm>
          <a:prstGeom prst="rect">
            <a:avLst/>
          </a:prstGeom>
          <a:noFill/>
          <a:ln w="25400" algn="ctr">
            <a:solidFill>
              <a:schemeClr val="accent1"/>
            </a:solidFill>
            <a:miter lim="800000"/>
            <a:headEnd/>
            <a:tailEnd/>
          </a:ln>
        </p:spPr>
        <p:txBody>
          <a:bodyPr lIns="90000" tIns="72000" rIns="90000" bIns="72000" rtlCol="0" anchor="ctr"/>
          <a:lstStyle/>
          <a:p>
            <a:pPr algn="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Architects</a:t>
            </a:r>
          </a:p>
        </p:txBody>
      </p:sp>
      <p:sp>
        <p:nvSpPr>
          <p:cNvPr id="19" name="Rectangle 18">
            <a:extLst>
              <a:ext uri="{FF2B5EF4-FFF2-40B4-BE49-F238E27FC236}">
                <a16:creationId xmlns:a16="http://schemas.microsoft.com/office/drawing/2014/main" id="{1A9D792F-F161-45EE-A00E-4139F9A719D3}"/>
              </a:ext>
            </a:extLst>
          </p:cNvPr>
          <p:cNvSpPr/>
          <p:nvPr/>
        </p:nvSpPr>
        <p:spPr bwMode="gray">
          <a:xfrm>
            <a:off x="2037536" y="1933122"/>
            <a:ext cx="3304351" cy="317936"/>
          </a:xfrm>
          <a:prstGeom prst="rect">
            <a:avLst/>
          </a:prstGeom>
          <a:solidFill>
            <a:schemeClr val="accent1">
              <a:lumMod val="60000"/>
              <a:lumOff val="40000"/>
            </a:schemeClr>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Sprint x: Development @ Dev environment</a:t>
            </a:r>
          </a:p>
        </p:txBody>
      </p:sp>
      <p:sp>
        <p:nvSpPr>
          <p:cNvPr id="64" name="Rectangle 63">
            <a:extLst>
              <a:ext uri="{FF2B5EF4-FFF2-40B4-BE49-F238E27FC236}">
                <a16:creationId xmlns:a16="http://schemas.microsoft.com/office/drawing/2014/main" id="{FE5E06BB-6866-4881-A584-D127DD89AA1A}"/>
              </a:ext>
            </a:extLst>
          </p:cNvPr>
          <p:cNvSpPr/>
          <p:nvPr/>
        </p:nvSpPr>
        <p:spPr bwMode="gray">
          <a:xfrm>
            <a:off x="2037537" y="3852385"/>
            <a:ext cx="1196741" cy="399881"/>
          </a:xfrm>
          <a:prstGeom prst="rect">
            <a:avLst/>
          </a:prstGeom>
          <a:solidFill>
            <a:schemeClr val="accent3">
              <a:lumMod val="20000"/>
              <a:lumOff val="80000"/>
            </a:schemeClr>
          </a:solidFill>
          <a:ln w="25400" algn="ctr">
            <a:solidFill>
              <a:schemeClr val="accent3">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Customer prepares test cases &amp; data for Sprint x</a:t>
            </a:r>
          </a:p>
        </p:txBody>
      </p:sp>
      <p:sp>
        <p:nvSpPr>
          <p:cNvPr id="83" name="Rectangle 82">
            <a:extLst>
              <a:ext uri="{FF2B5EF4-FFF2-40B4-BE49-F238E27FC236}">
                <a16:creationId xmlns:a16="http://schemas.microsoft.com/office/drawing/2014/main" id="{56330C73-B2DB-4A97-9B12-A58A3E468EAD}"/>
              </a:ext>
            </a:extLst>
          </p:cNvPr>
          <p:cNvSpPr/>
          <p:nvPr/>
        </p:nvSpPr>
        <p:spPr bwMode="gray">
          <a:xfrm>
            <a:off x="5369375" y="1929578"/>
            <a:ext cx="1052370" cy="335766"/>
          </a:xfrm>
          <a:prstGeom prst="rect">
            <a:avLst/>
          </a:prstGeom>
          <a:solidFill>
            <a:schemeClr val="accent5">
              <a:lumMod val="20000"/>
              <a:lumOff val="80000"/>
            </a:schemeClr>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Quality tasks*</a:t>
            </a:r>
          </a:p>
        </p:txBody>
      </p:sp>
      <p:sp>
        <p:nvSpPr>
          <p:cNvPr id="84" name="Rectangle 83">
            <a:extLst>
              <a:ext uri="{FF2B5EF4-FFF2-40B4-BE49-F238E27FC236}">
                <a16:creationId xmlns:a16="http://schemas.microsoft.com/office/drawing/2014/main" id="{12813FC3-46BE-481C-88E0-3B1833ED3B3A}"/>
              </a:ext>
            </a:extLst>
          </p:cNvPr>
          <p:cNvSpPr/>
          <p:nvPr/>
        </p:nvSpPr>
        <p:spPr bwMode="gray">
          <a:xfrm>
            <a:off x="6444159" y="1935826"/>
            <a:ext cx="3322329" cy="317936"/>
          </a:xfrm>
          <a:prstGeom prst="rect">
            <a:avLst/>
          </a:prstGeom>
          <a:solidFill>
            <a:schemeClr val="accent1">
              <a:lumMod val="60000"/>
              <a:lumOff val="40000"/>
            </a:schemeClr>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Sprint x+1: Development @ Dev environment</a:t>
            </a:r>
          </a:p>
        </p:txBody>
      </p:sp>
      <p:sp>
        <p:nvSpPr>
          <p:cNvPr id="85" name="Rectangle 84">
            <a:extLst>
              <a:ext uri="{FF2B5EF4-FFF2-40B4-BE49-F238E27FC236}">
                <a16:creationId xmlns:a16="http://schemas.microsoft.com/office/drawing/2014/main" id="{1DD04E85-12F8-4995-88B0-7EB19BE532DE}"/>
              </a:ext>
            </a:extLst>
          </p:cNvPr>
          <p:cNvSpPr/>
          <p:nvPr/>
        </p:nvSpPr>
        <p:spPr bwMode="gray">
          <a:xfrm>
            <a:off x="9798238" y="1932282"/>
            <a:ext cx="1039852" cy="317936"/>
          </a:xfrm>
          <a:prstGeom prst="rect">
            <a:avLst/>
          </a:prstGeom>
          <a:solidFill>
            <a:schemeClr val="accent5">
              <a:lumMod val="20000"/>
              <a:lumOff val="80000"/>
            </a:schemeClr>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Quality tasks*</a:t>
            </a:r>
          </a:p>
        </p:txBody>
      </p:sp>
      <p:sp>
        <p:nvSpPr>
          <p:cNvPr id="79" name="Rectangle 78">
            <a:extLst>
              <a:ext uri="{FF2B5EF4-FFF2-40B4-BE49-F238E27FC236}">
                <a16:creationId xmlns:a16="http://schemas.microsoft.com/office/drawing/2014/main" id="{A81DE39D-86E9-4744-BCAE-E113575C3B01}"/>
              </a:ext>
            </a:extLst>
          </p:cNvPr>
          <p:cNvSpPr/>
          <p:nvPr/>
        </p:nvSpPr>
        <p:spPr bwMode="gray">
          <a:xfrm>
            <a:off x="2037536" y="4422918"/>
            <a:ext cx="4374784" cy="377282"/>
          </a:xfrm>
          <a:prstGeom prst="rect">
            <a:avLst/>
          </a:prstGeom>
          <a:solidFill>
            <a:schemeClr val="accent5">
              <a:lumMod val="20000"/>
              <a:lumOff val="80000"/>
            </a:schemeClr>
          </a:solidFill>
          <a:ln w="25400" algn="ctr">
            <a:solidFill>
              <a:schemeClr val="accent4">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POs / Architects evaluate and prioritize new bugs and feedback at least weekly.</a:t>
            </a:r>
            <a:br>
              <a:rPr lang="en-US" sz="800" kern="0" dirty="0">
                <a:ea typeface="Arial Unicode MS" pitchFamily="34" charset="-128"/>
                <a:cs typeface="Arial Unicode MS" pitchFamily="34" charset="-128"/>
              </a:rPr>
            </a:br>
            <a:r>
              <a:rPr lang="en-US" sz="800" kern="0" dirty="0">
                <a:ea typeface="Arial Unicode MS" pitchFamily="34" charset="-128"/>
                <a:cs typeface="Arial Unicode MS" pitchFamily="34" charset="-128"/>
              </a:rPr>
              <a:t>Very high / high Bugs added to current Sprint, solved, and sent to Q directly.</a:t>
            </a:r>
            <a:br>
              <a:rPr lang="en-US" sz="800" kern="0" dirty="0">
                <a:ea typeface="Arial Unicode MS" pitchFamily="34" charset="-128"/>
                <a:cs typeface="Arial Unicode MS" pitchFamily="34" charset="-128"/>
              </a:rPr>
            </a:br>
            <a:r>
              <a:rPr lang="en-US" sz="800" kern="0" dirty="0">
                <a:ea typeface="Arial Unicode MS" pitchFamily="34" charset="-128"/>
                <a:cs typeface="Arial Unicode MS" pitchFamily="34" charset="-128"/>
              </a:rPr>
              <a:t>High / medium priority Bugs added to next/future Sprint.</a:t>
            </a:r>
          </a:p>
        </p:txBody>
      </p:sp>
      <p:sp>
        <p:nvSpPr>
          <p:cNvPr id="80" name="Rectangle 79">
            <a:extLst>
              <a:ext uri="{FF2B5EF4-FFF2-40B4-BE49-F238E27FC236}">
                <a16:creationId xmlns:a16="http://schemas.microsoft.com/office/drawing/2014/main" id="{771C5BE2-81B4-497E-9DB4-866E2E5DE086}"/>
              </a:ext>
            </a:extLst>
          </p:cNvPr>
          <p:cNvSpPr/>
          <p:nvPr/>
        </p:nvSpPr>
        <p:spPr bwMode="gray">
          <a:xfrm>
            <a:off x="6463113" y="4421172"/>
            <a:ext cx="4358855" cy="383422"/>
          </a:xfrm>
          <a:prstGeom prst="rect">
            <a:avLst/>
          </a:prstGeom>
          <a:solidFill>
            <a:schemeClr val="accent5">
              <a:lumMod val="20000"/>
              <a:lumOff val="80000"/>
            </a:schemeClr>
          </a:solidFill>
          <a:ln w="25400" algn="ctr">
            <a:solidFill>
              <a:schemeClr val="accent4">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POs / Architects evaluate and prioritize new bugs and feedback at least weekly.</a:t>
            </a:r>
            <a:br>
              <a:rPr lang="en-US" sz="800" kern="0" dirty="0">
                <a:ea typeface="Arial Unicode MS" pitchFamily="34" charset="-128"/>
                <a:cs typeface="Arial Unicode MS" pitchFamily="34" charset="-128"/>
              </a:rPr>
            </a:br>
            <a:r>
              <a:rPr lang="en-US" sz="800" kern="0" dirty="0">
                <a:ea typeface="Arial Unicode MS" pitchFamily="34" charset="-128"/>
                <a:cs typeface="Arial Unicode MS" pitchFamily="34" charset="-128"/>
              </a:rPr>
              <a:t>Very high / high Bugs added to current Sprint, solved, and sent to Q directly.</a:t>
            </a:r>
            <a:br>
              <a:rPr lang="en-US" sz="800" kern="0" dirty="0">
                <a:ea typeface="Arial Unicode MS" pitchFamily="34" charset="-128"/>
                <a:cs typeface="Arial Unicode MS" pitchFamily="34" charset="-128"/>
              </a:rPr>
            </a:br>
            <a:r>
              <a:rPr lang="en-US" sz="800" kern="0" dirty="0">
                <a:ea typeface="Arial Unicode MS" pitchFamily="34" charset="-128"/>
                <a:cs typeface="Arial Unicode MS" pitchFamily="34" charset="-128"/>
              </a:rPr>
              <a:t>High / medium priority Bugs added to next/future Sprint.</a:t>
            </a:r>
          </a:p>
        </p:txBody>
      </p:sp>
      <p:cxnSp>
        <p:nvCxnSpPr>
          <p:cNvPr id="24" name="Straight Connector 23">
            <a:extLst>
              <a:ext uri="{FF2B5EF4-FFF2-40B4-BE49-F238E27FC236}">
                <a16:creationId xmlns:a16="http://schemas.microsoft.com/office/drawing/2014/main" id="{C1FE8B89-94E7-43D0-97DB-9800F59514E9}"/>
              </a:ext>
            </a:extLst>
          </p:cNvPr>
          <p:cNvCxnSpPr>
            <a:cxnSpLocks/>
          </p:cNvCxnSpPr>
          <p:nvPr/>
        </p:nvCxnSpPr>
        <p:spPr>
          <a:xfrm>
            <a:off x="6431172" y="1269927"/>
            <a:ext cx="0" cy="5231050"/>
          </a:xfrm>
          <a:prstGeom prst="line">
            <a:avLst/>
          </a:prstGeom>
          <a:ln w="2540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34A599F-7B0F-4477-9341-474BDAB5D1DA}"/>
              </a:ext>
            </a:extLst>
          </p:cNvPr>
          <p:cNvSpPr/>
          <p:nvPr/>
        </p:nvSpPr>
        <p:spPr bwMode="gray">
          <a:xfrm>
            <a:off x="3714392" y="3448258"/>
            <a:ext cx="562264" cy="317936"/>
          </a:xfrm>
          <a:prstGeom prst="rect">
            <a:avLst/>
          </a:prstGeom>
          <a:solidFill>
            <a:schemeClr val="accent5">
              <a:lumMod val="20000"/>
              <a:lumOff val="80000"/>
            </a:schemeClr>
          </a:solidFill>
          <a:ln w="25400" algn="ctr">
            <a:solidFill>
              <a:schemeClr val="accent6">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Zephyr setup</a:t>
            </a:r>
          </a:p>
        </p:txBody>
      </p:sp>
      <p:sp>
        <p:nvSpPr>
          <p:cNvPr id="59" name="TextBox 58">
            <a:extLst>
              <a:ext uri="{FF2B5EF4-FFF2-40B4-BE49-F238E27FC236}">
                <a16:creationId xmlns:a16="http://schemas.microsoft.com/office/drawing/2014/main" id="{9A524363-9FE7-4036-BA86-B9F446AEB581}"/>
              </a:ext>
            </a:extLst>
          </p:cNvPr>
          <p:cNvSpPr txBox="1"/>
          <p:nvPr/>
        </p:nvSpPr>
        <p:spPr>
          <a:xfrm>
            <a:off x="9237334" y="2521911"/>
            <a:ext cx="1998920" cy="169277"/>
          </a:xfrm>
          <a:prstGeom prst="rect">
            <a:avLst/>
          </a:prstGeom>
          <a:solidFill>
            <a:schemeClr val="accent1">
              <a:lumMod val="60000"/>
              <a:lumOff val="40000"/>
            </a:schemeClr>
          </a:solidFill>
          <a:ln w="19050">
            <a:solidFill>
              <a:schemeClr val="accent1"/>
            </a:solidFill>
          </a:ln>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Transport / deploy to Q env.</a:t>
            </a:r>
          </a:p>
        </p:txBody>
      </p:sp>
      <p:sp>
        <p:nvSpPr>
          <p:cNvPr id="30" name="TextBox 29">
            <a:extLst>
              <a:ext uri="{FF2B5EF4-FFF2-40B4-BE49-F238E27FC236}">
                <a16:creationId xmlns:a16="http://schemas.microsoft.com/office/drawing/2014/main" id="{7292DEEF-E642-4E9F-9EAF-649E87C84127}"/>
              </a:ext>
            </a:extLst>
          </p:cNvPr>
          <p:cNvSpPr txBox="1"/>
          <p:nvPr/>
        </p:nvSpPr>
        <p:spPr>
          <a:xfrm>
            <a:off x="4840782" y="2521911"/>
            <a:ext cx="1998920" cy="169277"/>
          </a:xfrm>
          <a:prstGeom prst="rect">
            <a:avLst/>
          </a:prstGeom>
          <a:solidFill>
            <a:schemeClr val="accent1">
              <a:lumMod val="60000"/>
              <a:lumOff val="40000"/>
            </a:schemeClr>
          </a:solidFill>
          <a:ln w="19050">
            <a:solidFill>
              <a:schemeClr val="accent1"/>
            </a:solidFill>
          </a:ln>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Transport / deploy to Q env.</a:t>
            </a:r>
          </a:p>
        </p:txBody>
      </p:sp>
      <p:sp>
        <p:nvSpPr>
          <p:cNvPr id="48" name="Rectangle 47">
            <a:extLst>
              <a:ext uri="{FF2B5EF4-FFF2-40B4-BE49-F238E27FC236}">
                <a16:creationId xmlns:a16="http://schemas.microsoft.com/office/drawing/2014/main" id="{819E3678-4571-4337-92F2-3AB2CA3BB93B}"/>
              </a:ext>
            </a:extLst>
          </p:cNvPr>
          <p:cNvSpPr/>
          <p:nvPr/>
        </p:nvSpPr>
        <p:spPr bwMode="gray">
          <a:xfrm>
            <a:off x="5248440" y="2996856"/>
            <a:ext cx="1952183" cy="410999"/>
          </a:xfrm>
          <a:prstGeom prst="rect">
            <a:avLst/>
          </a:prstGeom>
          <a:solidFill>
            <a:schemeClr val="accent5">
              <a:lumMod val="20000"/>
              <a:lumOff val="80000"/>
            </a:schemeClr>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SAP / </a:t>
            </a:r>
            <a:r>
              <a:rPr lang="en-US" sz="900" kern="0" dirty="0" err="1">
                <a:ea typeface="Arial Unicode MS" pitchFamily="34" charset="-128"/>
                <a:cs typeface="Arial Unicode MS" pitchFamily="34" charset="-128"/>
              </a:rPr>
              <a:t>Tenthpin</a:t>
            </a:r>
            <a:r>
              <a:rPr lang="en-US" sz="900" kern="0" dirty="0">
                <a:ea typeface="Arial Unicode MS" pitchFamily="34" charset="-128"/>
                <a:cs typeface="Arial Unicode MS" pitchFamily="34" charset="-128"/>
              </a:rPr>
              <a:t> internal informal and internal Sprint tests Sprint x</a:t>
            </a:r>
          </a:p>
        </p:txBody>
      </p:sp>
      <p:sp>
        <p:nvSpPr>
          <p:cNvPr id="105" name="Rectangle 104">
            <a:extLst>
              <a:ext uri="{FF2B5EF4-FFF2-40B4-BE49-F238E27FC236}">
                <a16:creationId xmlns:a16="http://schemas.microsoft.com/office/drawing/2014/main" id="{C3907156-662E-4AC0-B53C-502CF753F6E2}"/>
              </a:ext>
            </a:extLst>
          </p:cNvPr>
          <p:cNvSpPr/>
          <p:nvPr/>
        </p:nvSpPr>
        <p:spPr bwMode="gray">
          <a:xfrm>
            <a:off x="1452961" y="1338381"/>
            <a:ext cx="9969680" cy="5100274"/>
          </a:xfrm>
          <a:prstGeom prst="rect">
            <a:avLst/>
          </a:prstGeom>
          <a:noFill/>
          <a:ln w="571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8" name="Rectangle 67">
            <a:extLst>
              <a:ext uri="{FF2B5EF4-FFF2-40B4-BE49-F238E27FC236}">
                <a16:creationId xmlns:a16="http://schemas.microsoft.com/office/drawing/2014/main" id="{F1C0BB50-E956-4CF0-B619-A9081CDA5669}"/>
              </a:ext>
            </a:extLst>
          </p:cNvPr>
          <p:cNvSpPr/>
          <p:nvPr/>
        </p:nvSpPr>
        <p:spPr bwMode="gray">
          <a:xfrm>
            <a:off x="9689169" y="2997789"/>
            <a:ext cx="1956652" cy="409169"/>
          </a:xfrm>
          <a:prstGeom prst="rect">
            <a:avLst/>
          </a:prstGeom>
          <a:solidFill>
            <a:schemeClr val="accent5">
              <a:lumMod val="20000"/>
              <a:lumOff val="80000"/>
            </a:schemeClr>
          </a:solidFill>
          <a:ln w="25400" algn="ctr">
            <a:solidFill>
              <a:srgbClr val="FF5050"/>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SAP / </a:t>
            </a:r>
            <a:r>
              <a:rPr lang="en-US" sz="900" kern="0" dirty="0" err="1">
                <a:ea typeface="Arial Unicode MS" pitchFamily="34" charset="-128"/>
                <a:cs typeface="Arial Unicode MS" pitchFamily="34" charset="-128"/>
              </a:rPr>
              <a:t>Tenthpin</a:t>
            </a:r>
            <a:r>
              <a:rPr lang="en-US" sz="900" kern="0" dirty="0">
                <a:ea typeface="Arial Unicode MS" pitchFamily="34" charset="-128"/>
                <a:cs typeface="Arial Unicode MS" pitchFamily="34" charset="-128"/>
              </a:rPr>
              <a:t> internal informal and internal Sprint tests Sprint +1</a:t>
            </a:r>
          </a:p>
        </p:txBody>
      </p:sp>
      <p:sp>
        <p:nvSpPr>
          <p:cNvPr id="93" name="Rectangle 92">
            <a:extLst>
              <a:ext uri="{FF2B5EF4-FFF2-40B4-BE49-F238E27FC236}">
                <a16:creationId xmlns:a16="http://schemas.microsoft.com/office/drawing/2014/main" id="{26344EEC-B296-4038-A38C-F699576E331F}"/>
              </a:ext>
            </a:extLst>
          </p:cNvPr>
          <p:cNvSpPr/>
          <p:nvPr/>
        </p:nvSpPr>
        <p:spPr bwMode="gray">
          <a:xfrm>
            <a:off x="10887388" y="1937775"/>
            <a:ext cx="758433" cy="317936"/>
          </a:xfrm>
          <a:prstGeom prst="rect">
            <a:avLst/>
          </a:prstGeom>
          <a:solidFill>
            <a:schemeClr val="accent1">
              <a:lumMod val="60000"/>
              <a:lumOff val="40000"/>
            </a:schemeClr>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Sprint x+2 Dev…</a:t>
            </a:r>
          </a:p>
        </p:txBody>
      </p:sp>
      <p:sp>
        <p:nvSpPr>
          <p:cNvPr id="46" name="TextBox 45">
            <a:extLst>
              <a:ext uri="{FF2B5EF4-FFF2-40B4-BE49-F238E27FC236}">
                <a16:creationId xmlns:a16="http://schemas.microsoft.com/office/drawing/2014/main" id="{43692614-AEC4-4BA8-99DF-331C92CE7F70}"/>
              </a:ext>
            </a:extLst>
          </p:cNvPr>
          <p:cNvSpPr txBox="1"/>
          <p:nvPr/>
        </p:nvSpPr>
        <p:spPr>
          <a:xfrm>
            <a:off x="2038002" y="1362257"/>
            <a:ext cx="966211" cy="169277"/>
          </a:xfrm>
          <a:prstGeom prst="rect">
            <a:avLst/>
          </a:prstGeom>
          <a:solidFill>
            <a:srgbClr val="FFFF00"/>
          </a:solidFill>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Start Sprint X</a:t>
            </a:r>
          </a:p>
        </p:txBody>
      </p:sp>
      <p:sp>
        <p:nvSpPr>
          <p:cNvPr id="47" name="TextBox 46">
            <a:extLst>
              <a:ext uri="{FF2B5EF4-FFF2-40B4-BE49-F238E27FC236}">
                <a16:creationId xmlns:a16="http://schemas.microsoft.com/office/drawing/2014/main" id="{EE6B27C0-BA33-470E-8667-24F2D9903971}"/>
              </a:ext>
            </a:extLst>
          </p:cNvPr>
          <p:cNvSpPr txBox="1"/>
          <p:nvPr/>
        </p:nvSpPr>
        <p:spPr>
          <a:xfrm>
            <a:off x="6449343" y="1362257"/>
            <a:ext cx="1028419" cy="169277"/>
          </a:xfrm>
          <a:prstGeom prst="rect">
            <a:avLst/>
          </a:prstGeom>
          <a:solidFill>
            <a:srgbClr val="FFFF00"/>
          </a:solidFill>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Start Sprint X+1</a:t>
            </a:r>
          </a:p>
        </p:txBody>
      </p:sp>
      <p:sp>
        <p:nvSpPr>
          <p:cNvPr id="61" name="TextBox 60">
            <a:extLst>
              <a:ext uri="{FF2B5EF4-FFF2-40B4-BE49-F238E27FC236}">
                <a16:creationId xmlns:a16="http://schemas.microsoft.com/office/drawing/2014/main" id="{6EC6A12A-C0C1-4808-A88F-A94352525406}"/>
              </a:ext>
            </a:extLst>
          </p:cNvPr>
          <p:cNvSpPr txBox="1"/>
          <p:nvPr/>
        </p:nvSpPr>
        <p:spPr>
          <a:xfrm>
            <a:off x="10887725" y="1362257"/>
            <a:ext cx="1111135" cy="169277"/>
          </a:xfrm>
          <a:prstGeom prst="rect">
            <a:avLst/>
          </a:prstGeom>
          <a:solidFill>
            <a:srgbClr val="FFFF00"/>
          </a:solidFill>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Start Sprint X+2</a:t>
            </a:r>
          </a:p>
        </p:txBody>
      </p:sp>
      <p:sp>
        <p:nvSpPr>
          <p:cNvPr id="94" name="Rectangle 93">
            <a:extLst>
              <a:ext uri="{FF2B5EF4-FFF2-40B4-BE49-F238E27FC236}">
                <a16:creationId xmlns:a16="http://schemas.microsoft.com/office/drawing/2014/main" id="{F8A7B201-9F55-41FA-A576-6CE74F0D8582}"/>
              </a:ext>
            </a:extLst>
          </p:cNvPr>
          <p:cNvSpPr/>
          <p:nvPr/>
        </p:nvSpPr>
        <p:spPr bwMode="gray">
          <a:xfrm>
            <a:off x="10897383" y="4421661"/>
            <a:ext cx="739010" cy="383422"/>
          </a:xfrm>
          <a:prstGeom prst="rect">
            <a:avLst/>
          </a:prstGeom>
          <a:solidFill>
            <a:schemeClr val="accent5">
              <a:lumMod val="20000"/>
              <a:lumOff val="80000"/>
            </a:schemeClr>
          </a:solidFill>
          <a:ln w="25400" algn="ctr">
            <a:solidFill>
              <a:schemeClr val="accent4">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POs …</a:t>
            </a:r>
          </a:p>
        </p:txBody>
      </p:sp>
      <p:sp>
        <p:nvSpPr>
          <p:cNvPr id="73" name="TextBox 72">
            <a:extLst>
              <a:ext uri="{FF2B5EF4-FFF2-40B4-BE49-F238E27FC236}">
                <a16:creationId xmlns:a16="http://schemas.microsoft.com/office/drawing/2014/main" id="{0C727CE0-4287-4ACD-A978-E63DF2DA223A}"/>
              </a:ext>
            </a:extLst>
          </p:cNvPr>
          <p:cNvSpPr txBox="1"/>
          <p:nvPr/>
        </p:nvSpPr>
        <p:spPr>
          <a:xfrm>
            <a:off x="2238361" y="822472"/>
            <a:ext cx="694675"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Dev Start</a:t>
            </a:r>
          </a:p>
        </p:txBody>
      </p:sp>
      <p:sp>
        <p:nvSpPr>
          <p:cNvPr id="81" name="TextBox 80">
            <a:extLst>
              <a:ext uri="{FF2B5EF4-FFF2-40B4-BE49-F238E27FC236}">
                <a16:creationId xmlns:a16="http://schemas.microsoft.com/office/drawing/2014/main" id="{43C0C14C-A8D2-4205-9B32-119EE790F115}"/>
              </a:ext>
            </a:extLst>
          </p:cNvPr>
          <p:cNvSpPr txBox="1"/>
          <p:nvPr/>
        </p:nvSpPr>
        <p:spPr>
          <a:xfrm>
            <a:off x="4817393" y="822182"/>
            <a:ext cx="10489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Soft Dev Close</a:t>
            </a:r>
          </a:p>
        </p:txBody>
      </p:sp>
      <p:cxnSp>
        <p:nvCxnSpPr>
          <p:cNvPr id="92" name="Straight Connector 91">
            <a:extLst>
              <a:ext uri="{FF2B5EF4-FFF2-40B4-BE49-F238E27FC236}">
                <a16:creationId xmlns:a16="http://schemas.microsoft.com/office/drawing/2014/main" id="{56115B43-239F-46BA-ADD8-ADB4D284A3FB}"/>
              </a:ext>
            </a:extLst>
          </p:cNvPr>
          <p:cNvCxnSpPr>
            <a:cxnSpLocks/>
          </p:cNvCxnSpPr>
          <p:nvPr/>
        </p:nvCxnSpPr>
        <p:spPr>
          <a:xfrm>
            <a:off x="2540265" y="1070540"/>
            <a:ext cx="0" cy="5368115"/>
          </a:xfrm>
          <a:prstGeom prst="line">
            <a:avLst/>
          </a:prstGeom>
          <a:ln w="25400">
            <a:solidFill>
              <a:schemeClr val="accent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08A114-3DE8-46A0-AD40-846372667FA7}"/>
              </a:ext>
            </a:extLst>
          </p:cNvPr>
          <p:cNvCxnSpPr>
            <a:cxnSpLocks/>
          </p:cNvCxnSpPr>
          <p:nvPr/>
        </p:nvCxnSpPr>
        <p:spPr>
          <a:xfrm>
            <a:off x="5355910" y="1052010"/>
            <a:ext cx="0" cy="5368115"/>
          </a:xfrm>
          <a:prstGeom prst="line">
            <a:avLst/>
          </a:prstGeom>
          <a:ln w="25400">
            <a:solidFill>
              <a:schemeClr val="accent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12CC5B15-D77B-4912-A9C0-4B960239DD91}"/>
              </a:ext>
            </a:extLst>
          </p:cNvPr>
          <p:cNvSpPr/>
          <p:nvPr/>
        </p:nvSpPr>
        <p:spPr bwMode="gray">
          <a:xfrm>
            <a:off x="2561519" y="1665184"/>
            <a:ext cx="2773130" cy="317936"/>
          </a:xfrm>
          <a:prstGeom prst="rect">
            <a:avLst/>
          </a:prstGeom>
          <a:solidFill>
            <a:srgbClr val="FFCCCC"/>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Real development duration</a:t>
            </a:r>
          </a:p>
        </p:txBody>
      </p:sp>
      <p:sp>
        <p:nvSpPr>
          <p:cNvPr id="97" name="TextBox 96">
            <a:extLst>
              <a:ext uri="{FF2B5EF4-FFF2-40B4-BE49-F238E27FC236}">
                <a16:creationId xmlns:a16="http://schemas.microsoft.com/office/drawing/2014/main" id="{A9195E16-5B87-46E5-B316-7A96FF998CEF}"/>
              </a:ext>
            </a:extLst>
          </p:cNvPr>
          <p:cNvSpPr txBox="1"/>
          <p:nvPr/>
        </p:nvSpPr>
        <p:spPr>
          <a:xfrm>
            <a:off x="6654753" y="808610"/>
            <a:ext cx="694675"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Dev Start</a:t>
            </a:r>
          </a:p>
        </p:txBody>
      </p:sp>
      <p:sp>
        <p:nvSpPr>
          <p:cNvPr id="98" name="TextBox 97">
            <a:extLst>
              <a:ext uri="{FF2B5EF4-FFF2-40B4-BE49-F238E27FC236}">
                <a16:creationId xmlns:a16="http://schemas.microsoft.com/office/drawing/2014/main" id="{43DBC531-28B6-454A-B7E3-7D665A790EA3}"/>
              </a:ext>
            </a:extLst>
          </p:cNvPr>
          <p:cNvSpPr txBox="1"/>
          <p:nvPr/>
        </p:nvSpPr>
        <p:spPr>
          <a:xfrm>
            <a:off x="9233785" y="808320"/>
            <a:ext cx="10489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Soft Dev Close</a:t>
            </a:r>
          </a:p>
        </p:txBody>
      </p:sp>
      <p:cxnSp>
        <p:nvCxnSpPr>
          <p:cNvPr id="99" name="Straight Connector 98">
            <a:extLst>
              <a:ext uri="{FF2B5EF4-FFF2-40B4-BE49-F238E27FC236}">
                <a16:creationId xmlns:a16="http://schemas.microsoft.com/office/drawing/2014/main" id="{6F3B883F-4269-4D19-950C-B8A7CEBA8E73}"/>
              </a:ext>
            </a:extLst>
          </p:cNvPr>
          <p:cNvCxnSpPr>
            <a:cxnSpLocks/>
          </p:cNvCxnSpPr>
          <p:nvPr/>
        </p:nvCxnSpPr>
        <p:spPr>
          <a:xfrm>
            <a:off x="6956657" y="1056678"/>
            <a:ext cx="0" cy="5368115"/>
          </a:xfrm>
          <a:prstGeom prst="line">
            <a:avLst/>
          </a:prstGeom>
          <a:ln w="25400">
            <a:solidFill>
              <a:schemeClr val="accent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0EA5F17-8551-4B62-B414-D16090E39C37}"/>
              </a:ext>
            </a:extLst>
          </p:cNvPr>
          <p:cNvCxnSpPr>
            <a:cxnSpLocks/>
          </p:cNvCxnSpPr>
          <p:nvPr/>
        </p:nvCxnSpPr>
        <p:spPr>
          <a:xfrm>
            <a:off x="9772302" y="1038148"/>
            <a:ext cx="0" cy="5368115"/>
          </a:xfrm>
          <a:prstGeom prst="line">
            <a:avLst/>
          </a:prstGeom>
          <a:ln w="25400">
            <a:solidFill>
              <a:schemeClr val="accent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6E488BDF-D141-4EB8-BB5B-B0463A24D9B5}"/>
              </a:ext>
            </a:extLst>
          </p:cNvPr>
          <p:cNvSpPr/>
          <p:nvPr/>
        </p:nvSpPr>
        <p:spPr bwMode="gray">
          <a:xfrm>
            <a:off x="6977911" y="1651322"/>
            <a:ext cx="2773130" cy="317936"/>
          </a:xfrm>
          <a:prstGeom prst="rect">
            <a:avLst/>
          </a:prstGeom>
          <a:solidFill>
            <a:srgbClr val="FFCCCC"/>
          </a:solidFill>
          <a:ln w="254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Real development duration</a:t>
            </a:r>
          </a:p>
        </p:txBody>
      </p:sp>
      <p:sp>
        <p:nvSpPr>
          <p:cNvPr id="102" name="Rounded Rectangle 2">
            <a:extLst>
              <a:ext uri="{FF2B5EF4-FFF2-40B4-BE49-F238E27FC236}">
                <a16:creationId xmlns:a16="http://schemas.microsoft.com/office/drawing/2014/main" id="{CEF0B1FE-1EE8-4FDA-A7F9-689751B37C17}"/>
              </a:ext>
            </a:extLst>
          </p:cNvPr>
          <p:cNvSpPr/>
          <p:nvPr/>
        </p:nvSpPr>
        <p:spPr bwMode="gray">
          <a:xfrm rot="600000">
            <a:off x="9516304" y="288402"/>
            <a:ext cx="2611326" cy="467342"/>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none" lIns="144000" tIns="72000" rIns="144000" bIns="72000" rtlCol="0" anchor="ctr">
            <a:spAutoFit/>
          </a:bodyPr>
          <a:lstStyle/>
          <a:p>
            <a:pPr algn="ctr" fontAlgn="base">
              <a:spcBef>
                <a:spcPct val="50000"/>
              </a:spcBef>
              <a:spcAft>
                <a:spcPct val="0"/>
              </a:spcAft>
              <a:buClr>
                <a:srgbClr val="F0AB00"/>
              </a:buClr>
              <a:buSzPct val="80000"/>
            </a:pPr>
            <a:r>
              <a:rPr lang="en-US" sz="1800" kern="0">
                <a:solidFill>
                  <a:srgbClr val="FFFFFF"/>
                </a:solidFill>
                <a:ea typeface="Arial Unicode MS" pitchFamily="34" charset="-128"/>
                <a:cs typeface="Arial Unicode MS" pitchFamily="34" charset="-128"/>
                <a:sym typeface="Arial"/>
              </a:rPr>
              <a:t>Modified by Chunyang</a:t>
            </a:r>
            <a:endParaRPr lang="en-US" sz="1800" kern="0" dirty="0">
              <a:solidFill>
                <a:srgbClr val="FFFFFF"/>
              </a:solidFill>
              <a:ea typeface="Arial Unicode MS" pitchFamily="34" charset="-128"/>
              <a:cs typeface="Arial Unicode MS" pitchFamily="34" charset="-128"/>
              <a:sym typeface="Arial"/>
            </a:endParaRPr>
          </a:p>
        </p:txBody>
      </p:sp>
    </p:spTree>
    <p:extLst>
      <p:ext uri="{BB962C8B-B14F-4D97-AF65-F5344CB8AC3E}">
        <p14:creationId xmlns:p14="http://schemas.microsoft.com/office/powerpoint/2010/main" val="1670493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0" y="501605"/>
            <a:ext cx="11186476" cy="369418"/>
          </a:xfrm>
        </p:spPr>
        <p:txBody>
          <a:bodyPr/>
          <a:lstStyle/>
          <a:p>
            <a:r>
              <a:rPr lang="en-US" dirty="0"/>
              <a:t>Requirement Traceability Matrix</a:t>
            </a:r>
          </a:p>
        </p:txBody>
      </p:sp>
      <p:sp>
        <p:nvSpPr>
          <p:cNvPr id="6" name="Rounded Rectangle 5"/>
          <p:cNvSpPr/>
          <p:nvPr/>
        </p:nvSpPr>
        <p:spPr>
          <a:xfrm>
            <a:off x="324000" y="1045960"/>
            <a:ext cx="11545200" cy="420674"/>
          </a:xfrm>
          <a:prstGeom prst="roundRect">
            <a:avLst/>
          </a:prstGeom>
          <a:ln/>
        </p:spPr>
        <p:style>
          <a:lnRef idx="1">
            <a:schemeClr val="accent1"/>
          </a:lnRef>
          <a:fillRef idx="3">
            <a:schemeClr val="accent1"/>
          </a:fillRef>
          <a:effectRef idx="2">
            <a:schemeClr val="accent1"/>
          </a:effectRef>
          <a:fontRef idx="minor">
            <a:schemeClr val="lt1"/>
          </a:fontRef>
        </p:style>
        <p:txBody>
          <a:bodyPr anchor="ctr"/>
          <a:lstStyle/>
          <a:p>
            <a:r>
              <a:rPr lang="en-US" sz="1200" dirty="0"/>
              <a:t>Purpose of the requirement traceability matrix is to ensure the traceability between requirements and test cases (and vise versa).  All the testable requirements shall be tested. The RTM to be documented based on the test management tool used in the project.</a:t>
            </a:r>
          </a:p>
        </p:txBody>
      </p:sp>
      <p:graphicFrame>
        <p:nvGraphicFramePr>
          <p:cNvPr id="8" name="Table 7"/>
          <p:cNvGraphicFramePr>
            <a:graphicFrameLocks noGrp="1"/>
          </p:cNvGraphicFramePr>
          <p:nvPr>
            <p:extLst>
              <p:ext uri="{D42A27DB-BD31-4B8C-83A1-F6EECF244321}">
                <p14:modId xmlns:p14="http://schemas.microsoft.com/office/powerpoint/2010/main" val="3626173887"/>
              </p:ext>
            </p:extLst>
          </p:nvPr>
        </p:nvGraphicFramePr>
        <p:xfrm>
          <a:off x="324987" y="1596522"/>
          <a:ext cx="11545200" cy="1538940"/>
        </p:xfrm>
        <a:graphic>
          <a:graphicData uri="http://schemas.openxmlformats.org/drawingml/2006/table">
            <a:tbl>
              <a:tblPr bandRow="1">
                <a:tableStyleId>{2D5ABB26-0587-4C30-8999-92F81FD0307C}</a:tableStyleId>
              </a:tblPr>
              <a:tblGrid>
                <a:gridCol w="1668470">
                  <a:extLst>
                    <a:ext uri="{9D8B030D-6E8A-4147-A177-3AD203B41FA5}">
                      <a16:colId xmlns:a16="http://schemas.microsoft.com/office/drawing/2014/main" val="20000"/>
                    </a:ext>
                  </a:extLst>
                </a:gridCol>
                <a:gridCol w="9876730">
                  <a:extLst>
                    <a:ext uri="{9D8B030D-6E8A-4147-A177-3AD203B41FA5}">
                      <a16:colId xmlns:a16="http://schemas.microsoft.com/office/drawing/2014/main" val="20001"/>
                    </a:ext>
                  </a:extLst>
                </a:gridCol>
              </a:tblGrid>
              <a:tr h="1538940">
                <a:tc>
                  <a:txBody>
                    <a:bodyPr/>
                    <a:lstStyle/>
                    <a:p>
                      <a:pPr algn="l"/>
                      <a:r>
                        <a:rPr lang="en-US" sz="1600" b="0" dirty="0"/>
                        <a:t>Procedure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21590" indent="-171450" algn="just" defTabSz="1088558" rtl="0" eaLnBrk="1" fontAlgn="auto" latinLnBrk="0" hangingPunct="1">
                        <a:lnSpc>
                          <a:spcPts val="1200"/>
                        </a:lnSpc>
                        <a:spcBef>
                          <a:spcPts val="20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For projects with JIRA and Zephyr, use </a:t>
                      </a:r>
                      <a:r>
                        <a:rPr lang="en-US" sz="1200" b="0" kern="1200" dirty="0">
                          <a:solidFill>
                            <a:schemeClr val="tx1"/>
                          </a:solidFill>
                          <a:latin typeface="+mn-lt"/>
                          <a:ea typeface="+mn-ea"/>
                          <a:cs typeface="+mn-cs"/>
                          <a:hlinkClick r:id="rId3"/>
                        </a:rPr>
                        <a:t>Requirement Traceability in Zephyr</a:t>
                      </a:r>
                      <a:r>
                        <a:rPr lang="en-US" sz="1200" b="0" kern="1200" dirty="0">
                          <a:solidFill>
                            <a:schemeClr val="tx1"/>
                          </a:solidFill>
                          <a:latin typeface="+mn-lt"/>
                          <a:ea typeface="+mn-ea"/>
                          <a:cs typeface="+mn-cs"/>
                        </a:rPr>
                        <a:t> to generate the traceability report.</a:t>
                      </a:r>
                    </a:p>
                    <a:p>
                      <a:pPr marL="171450" marR="21590" indent="-171450" algn="just" defTabSz="1088558" rtl="0" eaLnBrk="1" fontAlgn="auto" latinLnBrk="0" hangingPunct="1">
                        <a:lnSpc>
                          <a:spcPts val="1200"/>
                        </a:lnSpc>
                        <a:spcBef>
                          <a:spcPts val="20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Out traceability report will be organized by Release Version (CAE Wave 1, CAE Wave 2, IDP Wave 2).</a:t>
                      </a:r>
                    </a:p>
                    <a:p>
                      <a:pPr marL="171450" marR="21590" indent="-171450" algn="just" defTabSz="1088558" rtl="0" eaLnBrk="1" fontAlgn="auto" latinLnBrk="0" hangingPunct="1">
                        <a:lnSpc>
                          <a:spcPts val="1200"/>
                        </a:lnSpc>
                        <a:spcBef>
                          <a:spcPts val="200"/>
                        </a:spcBef>
                        <a:spcAft>
                          <a:spcPts val="0"/>
                        </a:spcAft>
                        <a:buClrTx/>
                        <a:buSzTx/>
                        <a:buFont typeface="Arial" panose="020B0604020202020204" pitchFamily="34" charset="0"/>
                        <a:buChar char="•"/>
                        <a:tabLst/>
                        <a:defRPr/>
                      </a:pPr>
                      <a:r>
                        <a:rPr lang="en-US" sz="1200" b="0" kern="1200" dirty="0">
                          <a:solidFill>
                            <a:schemeClr val="tx1"/>
                          </a:solidFill>
                          <a:latin typeface="+mn-lt"/>
                          <a:ea typeface="+mn-ea"/>
                          <a:cs typeface="+mn-cs"/>
                        </a:rPr>
                        <a:t>All Stories should be linked to at least one test case.</a:t>
                      </a:r>
                    </a:p>
                  </a:txBody>
                  <a:tcPr marL="91461" marR="91461" marT="45731" marB="45731"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529137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Reference</a:t>
            </a:r>
          </a:p>
        </p:txBody>
      </p:sp>
      <p:sp>
        <p:nvSpPr>
          <p:cNvPr id="2" name="Text Placeholder 1"/>
          <p:cNvSpPr>
            <a:spLocks noGrp="1"/>
          </p:cNvSpPr>
          <p:nvPr>
            <p:ph type="body" sz="quarter" idx="10"/>
          </p:nvPr>
        </p:nvSpPr>
        <p:spPr/>
        <p:txBody>
          <a:bodyPr/>
          <a:lstStyle/>
          <a:p>
            <a:r>
              <a:rPr lang="en-US" dirty="0"/>
              <a:t>To be removed incase if the Test Strategy has to be shared with the Customer</a:t>
            </a:r>
          </a:p>
        </p:txBody>
      </p:sp>
    </p:spTree>
    <p:extLst>
      <p:ext uri="{BB962C8B-B14F-4D97-AF65-F5344CB8AC3E}">
        <p14:creationId xmlns:p14="http://schemas.microsoft.com/office/powerpoint/2010/main" val="3037178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Reference</a:t>
            </a:r>
            <a:endParaRPr lang="en-US" sz="1999" dirty="0"/>
          </a:p>
        </p:txBody>
      </p:sp>
      <p:graphicFrame>
        <p:nvGraphicFramePr>
          <p:cNvPr id="6" name="Table 5"/>
          <p:cNvGraphicFramePr>
            <a:graphicFrameLocks noGrp="1"/>
          </p:cNvGraphicFramePr>
          <p:nvPr>
            <p:extLst>
              <p:ext uri="{D42A27DB-BD31-4B8C-83A1-F6EECF244321}">
                <p14:modId xmlns:p14="http://schemas.microsoft.com/office/powerpoint/2010/main" val="3905518584"/>
              </p:ext>
            </p:extLst>
          </p:nvPr>
        </p:nvGraphicFramePr>
        <p:xfrm>
          <a:off x="324001" y="1404322"/>
          <a:ext cx="11545199" cy="4932623"/>
        </p:xfrm>
        <a:graphic>
          <a:graphicData uri="http://schemas.openxmlformats.org/drawingml/2006/table">
            <a:tbl>
              <a:tblPr>
                <a:tableStyleId>{BC89EF96-8CEA-46FF-86C4-4CE0E7609802}</a:tableStyleId>
              </a:tblPr>
              <a:tblGrid>
                <a:gridCol w="4705200">
                  <a:extLst>
                    <a:ext uri="{9D8B030D-6E8A-4147-A177-3AD203B41FA5}">
                      <a16:colId xmlns:a16="http://schemas.microsoft.com/office/drawing/2014/main" val="20000"/>
                    </a:ext>
                  </a:extLst>
                </a:gridCol>
                <a:gridCol w="3461657">
                  <a:extLst>
                    <a:ext uri="{9D8B030D-6E8A-4147-A177-3AD203B41FA5}">
                      <a16:colId xmlns:a16="http://schemas.microsoft.com/office/drawing/2014/main" val="20001"/>
                    </a:ext>
                  </a:extLst>
                </a:gridCol>
                <a:gridCol w="3378342">
                  <a:extLst>
                    <a:ext uri="{9D8B030D-6E8A-4147-A177-3AD203B41FA5}">
                      <a16:colId xmlns:a16="http://schemas.microsoft.com/office/drawing/2014/main" val="20002"/>
                    </a:ext>
                  </a:extLst>
                </a:gridCol>
              </a:tblGrid>
              <a:tr h="391821">
                <a:tc>
                  <a:txBody>
                    <a:bodyPr/>
                    <a:lstStyle/>
                    <a:p>
                      <a:pPr algn="ctr" fontAlgn="b"/>
                      <a:r>
                        <a:rPr lang="en-US" sz="1600" b="1" u="none" strike="noStrike" dirty="0">
                          <a:effectLst/>
                        </a:rPr>
                        <a:t>Category of Tools</a:t>
                      </a:r>
                      <a:endParaRPr lang="en-US" sz="1600" b="1" i="0" u="none" strike="noStrike" dirty="0">
                        <a:solidFill>
                          <a:srgbClr val="000000"/>
                        </a:solidFill>
                        <a:effectLst/>
                        <a:latin typeface="Arial" panose="020B0604020202020204" pitchFamily="34" charset="0"/>
                      </a:endParaRPr>
                    </a:p>
                  </a:txBody>
                  <a:tcPr marL="9525" marR="9525" marT="9525" marB="0" anchor="ctr">
                    <a:solidFill>
                      <a:schemeClr val="accent1"/>
                    </a:solidFill>
                  </a:tcPr>
                </a:tc>
                <a:tc>
                  <a:txBody>
                    <a:bodyPr/>
                    <a:lstStyle/>
                    <a:p>
                      <a:pPr algn="ctr" fontAlgn="b"/>
                      <a:r>
                        <a:rPr lang="en-US" sz="1600" b="1" u="none" strike="noStrike" dirty="0">
                          <a:effectLst/>
                        </a:rPr>
                        <a:t>Tools for Non-ABAP</a:t>
                      </a:r>
                      <a:endParaRPr lang="en-US" sz="1600" b="1" i="0" u="none" strike="noStrike" dirty="0">
                        <a:solidFill>
                          <a:srgbClr val="000000"/>
                        </a:solidFill>
                        <a:effectLst/>
                        <a:latin typeface="Arial" panose="020B0604020202020204" pitchFamily="34" charset="0"/>
                      </a:endParaRPr>
                    </a:p>
                  </a:txBody>
                  <a:tcPr marL="9525" marR="9525" marT="9525" marB="0" anchor="ctr">
                    <a:solidFill>
                      <a:schemeClr val="accent1"/>
                    </a:solidFill>
                  </a:tcPr>
                </a:tc>
                <a:tc>
                  <a:txBody>
                    <a:bodyPr/>
                    <a:lstStyle/>
                    <a:p>
                      <a:pPr algn="ctr" fontAlgn="b"/>
                      <a:r>
                        <a:rPr lang="en-US" sz="1600" b="1" u="none" strike="noStrike" dirty="0">
                          <a:effectLst/>
                        </a:rPr>
                        <a:t>ABAP</a:t>
                      </a:r>
                      <a:endParaRPr lang="en-US" sz="1600" b="1" i="0" u="none" strike="noStrike" dirty="0">
                        <a:solidFill>
                          <a:srgbClr val="000000"/>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0000"/>
                  </a:ext>
                </a:extLst>
              </a:tr>
              <a:tr h="267106">
                <a:tc>
                  <a:txBody>
                    <a:bodyPr/>
                    <a:lstStyle/>
                    <a:p>
                      <a:pPr algn="l" fontAlgn="b"/>
                      <a:r>
                        <a:rPr lang="en-US" sz="1200" u="none" strike="noStrike" dirty="0">
                          <a:effectLst/>
                        </a:rPr>
                        <a:t>Source Code Repository with Version Management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GIT, SVN, Clearcase, ABAP </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ABAP Workbench</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1"/>
                  </a:ext>
                </a:extLst>
              </a:tr>
              <a:tr h="267106">
                <a:tc>
                  <a:txBody>
                    <a:bodyPr/>
                    <a:lstStyle/>
                    <a:p>
                      <a:pPr algn="l" fontAlgn="b"/>
                      <a:r>
                        <a:rPr lang="en-US" sz="1200" u="none" strike="noStrike" dirty="0">
                          <a:effectLst/>
                        </a:rPr>
                        <a:t>Code / Release building</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Maven, Ant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ABAP Workbench</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2"/>
                  </a:ext>
                </a:extLst>
              </a:tr>
              <a:tr h="267106">
                <a:tc>
                  <a:txBody>
                    <a:bodyPr/>
                    <a:lstStyle/>
                    <a:p>
                      <a:pPr algn="l" fontAlgn="b"/>
                      <a:r>
                        <a:rPr lang="en-US" sz="1200" u="none" strike="noStrike" dirty="0">
                          <a:effectLst/>
                        </a:rPr>
                        <a:t>Continuous Integration</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Jenkins, Bamboo</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ABAP Workbench</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3"/>
                  </a:ext>
                </a:extLst>
              </a:tr>
              <a:tr h="267106">
                <a:tc>
                  <a:txBody>
                    <a:bodyPr/>
                    <a:lstStyle/>
                    <a:p>
                      <a:pPr algn="l" fontAlgn="b"/>
                      <a:r>
                        <a:rPr lang="en-US" sz="1200" u="none" strike="noStrike" dirty="0">
                          <a:effectLst/>
                        </a:rPr>
                        <a:t>Static Code Check</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FindBugs, SourceMonitor, PMD, ESLint, JSLint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Code</a:t>
                      </a:r>
                      <a:r>
                        <a:rPr lang="en-US" sz="1200" u="none" strike="noStrike" baseline="0" dirty="0">
                          <a:effectLst/>
                        </a:rPr>
                        <a:t> Inspector</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4"/>
                  </a:ext>
                </a:extLst>
              </a:tr>
              <a:tr h="267106">
                <a:tc>
                  <a:txBody>
                    <a:bodyPr/>
                    <a:lstStyle/>
                    <a:p>
                      <a:pPr algn="l" fontAlgn="b"/>
                      <a:r>
                        <a:rPr lang="en-US" sz="1200" u="none" strike="noStrike" dirty="0">
                          <a:effectLst/>
                        </a:rPr>
                        <a:t>Security Code Check</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Fortify, CheckMarx</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ATC</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5"/>
                  </a:ext>
                </a:extLst>
              </a:tr>
              <a:tr h="267106">
                <a:tc>
                  <a:txBody>
                    <a:bodyPr/>
                    <a:lstStyle/>
                    <a:p>
                      <a:pPr algn="l" fontAlgn="b"/>
                      <a:r>
                        <a:rPr lang="en-US" sz="1200" u="none" strike="noStrike" dirty="0">
                          <a:effectLst/>
                        </a:rPr>
                        <a:t>Coding Style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CheckStyle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b="0" i="0" u="none" strike="noStrike" dirty="0">
                          <a:solidFill>
                            <a:schemeClr val="tx1"/>
                          </a:solidFill>
                          <a:effectLst/>
                          <a:latin typeface="+mn-lt"/>
                        </a:rPr>
                        <a:t>NA</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6"/>
                  </a:ext>
                </a:extLst>
              </a:tr>
              <a:tr h="267106">
                <a:tc>
                  <a:txBody>
                    <a:bodyPr/>
                    <a:lstStyle/>
                    <a:p>
                      <a:pPr algn="l" fontAlgn="b"/>
                      <a:r>
                        <a:rPr lang="en-US" sz="1200" u="none" strike="noStrike" dirty="0">
                          <a:effectLst/>
                        </a:rPr>
                        <a:t>Integrated Development Environment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Eclipse, NetBeans</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ABAP inbuilt</a:t>
                      </a:r>
                      <a:r>
                        <a:rPr lang="en-US" sz="1200" u="none" strike="noStrike" baseline="0" dirty="0">
                          <a:effectLst/>
                        </a:rPr>
                        <a:t> Editor, Eclipse</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7"/>
                  </a:ext>
                </a:extLst>
              </a:tr>
              <a:tr h="267106">
                <a:tc>
                  <a:txBody>
                    <a:bodyPr/>
                    <a:lstStyle/>
                    <a:p>
                      <a:pPr algn="l" fontAlgn="b"/>
                      <a:r>
                        <a:rPr lang="en-US" sz="1200" u="none" strike="noStrike" dirty="0">
                          <a:effectLst/>
                        </a:rPr>
                        <a:t>API Documentation</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JavaDoc</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b="0" i="0" u="none" strike="noStrike" dirty="0">
                          <a:solidFill>
                            <a:srgbClr val="000000"/>
                          </a:solidFill>
                          <a:effectLst/>
                          <a:latin typeface="Arial" panose="020B0604020202020204" pitchFamily="34" charset="0"/>
                        </a:rPr>
                        <a:t>ABAP Documentation</a:t>
                      </a:r>
                    </a:p>
                  </a:txBody>
                  <a:tcPr marL="9525" marR="9525" marT="9525" marB="0" anchor="b"/>
                </a:tc>
                <a:extLst>
                  <a:ext uri="{0D108BD9-81ED-4DB2-BD59-A6C34878D82A}">
                    <a16:rowId xmlns:a16="http://schemas.microsoft.com/office/drawing/2014/main" val="10008"/>
                  </a:ext>
                </a:extLst>
              </a:tr>
              <a:tr h="267106">
                <a:tc>
                  <a:txBody>
                    <a:bodyPr/>
                    <a:lstStyle/>
                    <a:p>
                      <a:pPr algn="l" fontAlgn="b"/>
                      <a:r>
                        <a:rPr lang="en-US" sz="1200" u="none" strike="noStrike" dirty="0">
                          <a:effectLst/>
                        </a:rPr>
                        <a:t>Unit Test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Junit, TestNG, QUnit, Clover, Easymock</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ABAP Unit</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9"/>
                  </a:ext>
                </a:extLst>
              </a:tr>
              <a:tr h="267106">
                <a:tc>
                  <a:txBody>
                    <a:bodyPr/>
                    <a:lstStyle/>
                    <a:p>
                      <a:pPr algn="l" fontAlgn="b"/>
                      <a:r>
                        <a:rPr lang="en-US" sz="1200" u="none" strike="noStrike" dirty="0">
                          <a:effectLst/>
                        </a:rPr>
                        <a:t>Code Review Tools</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Fisheye Crucible, JIRA, Gerrit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Excel, Code Collaborator</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0"/>
                  </a:ext>
                </a:extLst>
              </a:tr>
              <a:tr h="267106">
                <a:tc>
                  <a:txBody>
                    <a:bodyPr/>
                    <a:lstStyle/>
                    <a:p>
                      <a:pPr algn="l" fontAlgn="b"/>
                      <a:r>
                        <a:rPr lang="en-US" sz="1200" u="none" strike="noStrike" dirty="0">
                          <a:effectLst/>
                        </a:rPr>
                        <a:t>Reporting &amp; Coverage Measurement</a:t>
                      </a:r>
                      <a:r>
                        <a:rPr lang="en-US" sz="1200" u="none" strike="noStrike" baseline="0" dirty="0">
                          <a:effectLst/>
                        </a:rPr>
                        <a:t> </a:t>
                      </a:r>
                      <a:r>
                        <a:rPr lang="en-US" sz="1200" u="none" strike="noStrike" dirty="0">
                          <a:effectLst/>
                        </a:rPr>
                        <a:t>Tools</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SonarQube (previously</a:t>
                      </a:r>
                      <a:r>
                        <a:rPr lang="en-US" sz="1200" u="none" strike="noStrike" baseline="0" dirty="0">
                          <a:effectLst/>
                        </a:rPr>
                        <a:t> Sonar)</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SCOV</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1"/>
                  </a:ext>
                </a:extLst>
              </a:tr>
              <a:tr h="267106">
                <a:tc>
                  <a:txBody>
                    <a:bodyPr/>
                    <a:lstStyle/>
                    <a:p>
                      <a:pPr algn="l" fontAlgn="b"/>
                      <a:r>
                        <a:rPr lang="en-US" sz="1200" u="none" strike="noStrike" dirty="0">
                          <a:effectLst/>
                        </a:rPr>
                        <a:t>Automation Test Tools</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Selenium WebDriver, UFT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eCATT,</a:t>
                      </a:r>
                      <a:r>
                        <a:rPr lang="en-US" sz="1200" u="none" strike="noStrike" baseline="0" dirty="0">
                          <a:effectLst/>
                        </a:rPr>
                        <a:t> UFT</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2"/>
                  </a:ext>
                </a:extLst>
              </a:tr>
              <a:tr h="267106">
                <a:tc>
                  <a:txBody>
                    <a:bodyPr/>
                    <a:lstStyle/>
                    <a:p>
                      <a:pPr algn="l" fontAlgn="b"/>
                      <a:r>
                        <a:rPr lang="en-US" sz="1200" u="none" strike="noStrike" dirty="0">
                          <a:effectLst/>
                        </a:rPr>
                        <a:t>Performance Test Tools</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Jmeter, LoadRunner</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STAD, ST05, SAT, ST12, ST03n</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3"/>
                  </a:ext>
                </a:extLst>
              </a:tr>
              <a:tr h="267106">
                <a:tc>
                  <a:txBody>
                    <a:bodyPr/>
                    <a:lstStyle/>
                    <a:p>
                      <a:pPr algn="l" fontAlgn="b"/>
                      <a:r>
                        <a:rPr lang="en-US" sz="1200" u="none" strike="noStrike" dirty="0">
                          <a:effectLst/>
                        </a:rPr>
                        <a:t>Defect Management Tool</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JIRA,</a:t>
                      </a:r>
                      <a:r>
                        <a:rPr lang="en-US" sz="1200" u="none" strike="noStrike" baseline="0" dirty="0">
                          <a:effectLst/>
                        </a:rPr>
                        <a:t> Bugzilla</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CSS</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4"/>
                  </a:ext>
                </a:extLst>
              </a:tr>
              <a:tr h="267106">
                <a:tc>
                  <a:txBody>
                    <a:bodyPr/>
                    <a:lstStyle/>
                    <a:p>
                      <a:pPr algn="l" fontAlgn="b"/>
                      <a:r>
                        <a:rPr lang="en-US" sz="1200" u="none" strike="noStrike" dirty="0">
                          <a:effectLst/>
                        </a:rPr>
                        <a:t>Test Repository</a:t>
                      </a:r>
                      <a:r>
                        <a:rPr lang="en-US" sz="1200" u="none" strike="noStrike" baseline="0" dirty="0">
                          <a:effectLst/>
                        </a:rPr>
                        <a:t> Tool</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HP QC,</a:t>
                      </a:r>
                      <a:r>
                        <a:rPr lang="en-US" sz="1200" u="none" strike="noStrike" baseline="0" dirty="0">
                          <a:effectLst/>
                        </a:rPr>
                        <a:t> Excel</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GTP</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5"/>
                  </a:ext>
                </a:extLst>
              </a:tr>
              <a:tr h="267106">
                <a:tc>
                  <a:txBody>
                    <a:bodyPr/>
                    <a:lstStyle/>
                    <a:p>
                      <a:pPr algn="l" fontAlgn="b"/>
                      <a:r>
                        <a:rPr lang="en-US" sz="1200" u="none" strike="noStrike" kern="1200" baseline="0" dirty="0">
                          <a:effectLst/>
                        </a:rPr>
                        <a:t>Documentation</a:t>
                      </a:r>
                      <a:r>
                        <a:rPr lang="en-US" sz="1200" u="none" strike="noStrike" baseline="0" dirty="0">
                          <a:effectLst/>
                        </a:rPr>
                        <a:t> Tool</a:t>
                      </a:r>
                      <a:endParaRPr lang="en-US" sz="1200" b="0" i="0" u="none" strike="noStrike" baseline="30000"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Confluence, Wiki, JAM</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Wiki, JAM</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6"/>
                  </a:ext>
                </a:extLst>
              </a:tr>
              <a:tr h="267106">
                <a:tc>
                  <a:txBody>
                    <a:bodyPr/>
                    <a:lstStyle/>
                    <a:p>
                      <a:pPr algn="l" fontAlgn="b"/>
                      <a:r>
                        <a:rPr lang="en-US" sz="1200" u="none" strike="noStrike" dirty="0">
                          <a:effectLst/>
                        </a:rPr>
                        <a:t>Project Management – Scrum / D</a:t>
                      </a:r>
                      <a:r>
                        <a:rPr lang="en-US" sz="1200" u="none" strike="noStrike" baseline="30000" dirty="0">
                          <a:effectLst/>
                        </a:rPr>
                        <a:t>3</a:t>
                      </a:r>
                      <a:endParaRPr lang="en-US" sz="1200" b="0" i="0" u="none" strike="noStrike" baseline="30000"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VersionOne, JIRA</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marL="0" marR="0" indent="0" algn="l" defTabSz="1088776" rtl="0" eaLnBrk="1" fontAlgn="b" latinLnBrk="0" hangingPunct="1">
                        <a:lnSpc>
                          <a:spcPct val="100000"/>
                        </a:lnSpc>
                        <a:spcBef>
                          <a:spcPts val="0"/>
                        </a:spcBef>
                        <a:spcAft>
                          <a:spcPts val="0"/>
                        </a:spcAft>
                        <a:buClrTx/>
                        <a:buSzTx/>
                        <a:buFontTx/>
                        <a:buNone/>
                        <a:tabLst/>
                        <a:defRPr/>
                      </a:pPr>
                      <a:r>
                        <a:rPr lang="en-US" sz="1200" u="none" strike="noStrike" dirty="0">
                          <a:effectLst/>
                        </a:rPr>
                        <a:t>VersionOne, JIRA</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7"/>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27835262"/>
              </p:ext>
            </p:extLst>
          </p:nvPr>
        </p:nvGraphicFramePr>
        <p:xfrm>
          <a:off x="10778088" y="694498"/>
          <a:ext cx="914374" cy="771503"/>
        </p:xfrm>
        <a:graphic>
          <a:graphicData uri="http://schemas.openxmlformats.org/presentationml/2006/ole">
            <mc:AlternateContent xmlns:mc="http://schemas.openxmlformats.org/markup-compatibility/2006">
              <mc:Choice xmlns:v="urn:schemas-microsoft-com:vml" Requires="v">
                <p:oleObj spid="_x0000_s2072" name="Packager Shell Object" showAsIcon="1" r:id="rId4" imgW="914400" imgH="771480" progId="Package">
                  <p:embed/>
                </p:oleObj>
              </mc:Choice>
              <mc:Fallback>
                <p:oleObj name="Packager Shell Object" showAsIcon="1" r:id="rId4" imgW="914400" imgH="771480" progId="Package">
                  <p:embed/>
                  <p:pic>
                    <p:nvPicPr>
                      <p:cNvPr id="7" name="Object 6"/>
                      <p:cNvPicPr/>
                      <p:nvPr/>
                    </p:nvPicPr>
                    <p:blipFill>
                      <a:blip r:embed="rId5"/>
                      <a:stretch>
                        <a:fillRect/>
                      </a:stretch>
                    </p:blipFill>
                    <p:spPr>
                      <a:xfrm>
                        <a:off x="10778088" y="694498"/>
                        <a:ext cx="914374" cy="771503"/>
                      </a:xfrm>
                      <a:prstGeom prst="rect">
                        <a:avLst/>
                      </a:prstGeom>
                    </p:spPr>
                  </p:pic>
                </p:oleObj>
              </mc:Fallback>
            </mc:AlternateContent>
          </a:graphicData>
        </a:graphic>
      </p:graphicFrame>
      <p:sp>
        <p:nvSpPr>
          <p:cNvPr id="3" name="Rounded Rectangle 2"/>
          <p:cNvSpPr/>
          <p:nvPr/>
        </p:nvSpPr>
        <p:spPr bwMode="gray">
          <a:xfrm>
            <a:off x="10337581" y="153317"/>
            <a:ext cx="1531620" cy="505311"/>
          </a:xfrm>
          <a:prstGeom prst="roundRect">
            <a:avLst/>
          </a:prstGeom>
          <a:solidFill>
            <a:srgbClr val="FFFF00"/>
          </a:solidFill>
          <a:ln w="6350" algn="ctr">
            <a:noFill/>
            <a:miter lim="800000"/>
            <a:headEnd/>
            <a:tailEnd/>
          </a:ln>
        </p:spPr>
        <p:txBody>
          <a:bodyPr lIns="89998" tIns="71998" rIns="89998" bIns="71998" rtlCol="0" anchor="ctr"/>
          <a:lstStyle/>
          <a:p>
            <a:pPr algn="ctr" defTabSz="914309" fontAlgn="base">
              <a:spcBef>
                <a:spcPct val="50000"/>
              </a:spcBef>
              <a:spcAft>
                <a:spcPct val="0"/>
              </a:spcAft>
              <a:buClr>
                <a:srgbClr val="F0AB00"/>
              </a:buClr>
              <a:buSzPct val="80000"/>
            </a:pPr>
            <a:r>
              <a:rPr lang="en-US" sz="1400" b="1" kern="0" dirty="0">
                <a:ea typeface="Arial Unicode MS" pitchFamily="34" charset="-128"/>
                <a:cs typeface="Arial Unicode MS" pitchFamily="34" charset="-128"/>
              </a:rPr>
              <a:t>For More Detailed List</a:t>
            </a:r>
          </a:p>
        </p:txBody>
      </p:sp>
      <p:sp>
        <p:nvSpPr>
          <p:cNvPr id="9" name="user manual"/>
          <p:cNvSpPr/>
          <p:nvPr/>
        </p:nvSpPr>
        <p:spPr bwMode="gray">
          <a:xfrm rot="914099">
            <a:off x="7473441" y="649677"/>
            <a:ext cx="2935295" cy="365224"/>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144033" tIns="72017" rIns="144033" bIns="72017" rtlCol="0" anchor="ctr">
            <a:spAutoFit/>
          </a:bodyPr>
          <a:lstStyle/>
          <a:p>
            <a:pPr algn="ctr" fontAlgn="base">
              <a:spcBef>
                <a:spcPct val="50000"/>
              </a:spcBef>
              <a:spcAft>
                <a:spcPct val="0"/>
              </a:spcAft>
              <a:buClr>
                <a:srgbClr val="F0AB00"/>
              </a:buClr>
              <a:buSzPct val="80000"/>
            </a:pPr>
            <a:r>
              <a:rPr lang="en-US" sz="1200" kern="0" dirty="0">
                <a:solidFill>
                  <a:schemeClr val="bg1"/>
                </a:solidFill>
                <a:ea typeface="Arial Unicode MS" pitchFamily="34" charset="-128"/>
                <a:cs typeface="Arial Unicode MS" pitchFamily="34" charset="-128"/>
                <a:sym typeface="Arial"/>
              </a:rPr>
              <a:t>To be defined by project team </a:t>
            </a:r>
          </a:p>
        </p:txBody>
      </p:sp>
    </p:spTree>
    <p:extLst>
      <p:ext uri="{BB962C8B-B14F-4D97-AF65-F5344CB8AC3E}">
        <p14:creationId xmlns:p14="http://schemas.microsoft.com/office/powerpoint/2010/main" val="72108962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Done Criteria</a:t>
            </a:r>
          </a:p>
        </p:txBody>
      </p:sp>
      <p:sp>
        <p:nvSpPr>
          <p:cNvPr id="4" name="Rectangle 3">
            <a:extLst>
              <a:ext uri="{FF2B5EF4-FFF2-40B4-BE49-F238E27FC236}">
                <a16:creationId xmlns:a16="http://schemas.microsoft.com/office/drawing/2014/main" id="{D1C62DDE-4DD8-4FAB-873B-91F42FE644A5}"/>
              </a:ext>
            </a:extLst>
          </p:cNvPr>
          <p:cNvSpPr/>
          <p:nvPr/>
        </p:nvSpPr>
        <p:spPr>
          <a:xfrm>
            <a:off x="504001" y="1071725"/>
            <a:ext cx="7136890" cy="415498"/>
          </a:xfrm>
          <a:prstGeom prst="rect">
            <a:avLst/>
          </a:prstGeom>
        </p:spPr>
        <p:txBody>
          <a:bodyPr wrap="none">
            <a:spAutoFit/>
          </a:bodyPr>
          <a:lstStyle/>
          <a:p>
            <a:r>
              <a:rPr lang="en-US" dirty="0">
                <a:hlinkClick r:id="rId2"/>
              </a:rPr>
              <a:t>The most current version of the DoD is in the internal Wiki</a:t>
            </a:r>
            <a:r>
              <a:rPr lang="en-US" dirty="0"/>
              <a:t> </a:t>
            </a:r>
            <a:endParaRPr lang="en-DE" dirty="0"/>
          </a:p>
        </p:txBody>
      </p:sp>
      <p:sp>
        <p:nvSpPr>
          <p:cNvPr id="3" name="Rectangle 2">
            <a:extLst>
              <a:ext uri="{FF2B5EF4-FFF2-40B4-BE49-F238E27FC236}">
                <a16:creationId xmlns:a16="http://schemas.microsoft.com/office/drawing/2014/main" id="{4B445B03-1C01-4DD6-B36B-C8DC2912421C}"/>
              </a:ext>
            </a:extLst>
          </p:cNvPr>
          <p:cNvSpPr/>
          <p:nvPr/>
        </p:nvSpPr>
        <p:spPr>
          <a:xfrm>
            <a:off x="504001" y="1649602"/>
            <a:ext cx="11110244" cy="4524315"/>
          </a:xfrm>
          <a:prstGeom prst="rect">
            <a:avLst/>
          </a:prstGeom>
        </p:spPr>
        <p:txBody>
          <a:bodyPr wrap="square">
            <a:spAutoFit/>
          </a:bodyPr>
          <a:lstStyle/>
          <a:p>
            <a:r>
              <a:rPr lang="en-US" sz="1800" dirty="0">
                <a:solidFill>
                  <a:srgbClr val="000000"/>
                </a:solidFill>
                <a:latin typeface="Arial" panose="020B0604020202020204" pitchFamily="34" charset="0"/>
              </a:rPr>
              <a:t>The Definition of Done (DoD) for all developments are as follows:</a:t>
            </a:r>
          </a:p>
          <a:p>
            <a:endParaRPr lang="en-US" sz="1800" dirty="0">
              <a:solidFill>
                <a:srgbClr val="000000"/>
              </a:solidFill>
              <a:latin typeface="Arial" panose="020B0604020202020204" pitchFamily="34" charset="0"/>
            </a:endParaRP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Coding created, including acceptance criteria met, and coding documented (inline)</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Critical issues from static check tools solved / required exemptions approved</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 </a:t>
            </a:r>
            <a:r>
              <a:rPr lang="en-US" sz="1800" dirty="0">
                <a:solidFill>
                  <a:srgbClr val="000000"/>
                </a:solidFill>
                <a:latin typeface="Arial" panose="020B0604020202020204" pitchFamily="34" charset="0"/>
              </a:rPr>
              <a:t>Test case(s) written for SAP internal tests (where applicable)</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Code tested (developer tests in Dev, undocumented) and critical issues fixed</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Test automation created (where applicable), automatic unit test passed and no existing unit tests broken</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Raw documentation in system or dedicated place</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Go through </a:t>
            </a:r>
            <a:r>
              <a:rPr lang="en-US" sz="1800" dirty="0">
                <a:solidFill>
                  <a:srgbClr val="3366FF"/>
                </a:solidFill>
                <a:latin typeface="Arial" panose="020B0604020202020204" pitchFamily="34" charset="0"/>
                <a:hlinkClick r:id="rId3"/>
              </a:rPr>
              <a:t>Code Review</a:t>
            </a:r>
            <a:r>
              <a:rPr lang="en-US" sz="1800" dirty="0">
                <a:solidFill>
                  <a:srgbClr val="000000"/>
                </a:solidFill>
                <a:latin typeface="Arial" panose="020B0604020202020204" pitchFamily="34" charset="0"/>
              </a:rPr>
              <a:t> checklist</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Completed</a:t>
            </a:r>
            <a:r>
              <a:rPr lang="en-US" sz="1800" dirty="0">
                <a:solidFill>
                  <a:srgbClr val="000000"/>
                </a:solidFill>
                <a:latin typeface="Arial" panose="020B0604020202020204" pitchFamily="34" charset="0"/>
              </a:rPr>
              <a:t>: </a:t>
            </a:r>
            <a:r>
              <a:rPr lang="en-US" sz="1800" dirty="0">
                <a:solidFill>
                  <a:srgbClr val="3366FF"/>
                </a:solidFill>
                <a:latin typeface="Arial" panose="020B0604020202020204" pitchFamily="34" charset="0"/>
                <a:hlinkClick r:id="rId3"/>
              </a:rPr>
              <a:t>Code Review</a:t>
            </a:r>
            <a:r>
              <a:rPr lang="en-US" sz="1800" dirty="0">
                <a:solidFill>
                  <a:srgbClr val="000000"/>
                </a:solidFill>
                <a:latin typeface="Arial" panose="020B0604020202020204" pitchFamily="34" charset="0"/>
              </a:rPr>
              <a:t> requirements confirmed by a second person (Architect)</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Completed</a:t>
            </a:r>
            <a:r>
              <a:rPr lang="en-US" sz="1800" dirty="0">
                <a:solidFill>
                  <a:srgbClr val="000000"/>
                </a:solidFill>
                <a:latin typeface="Arial" panose="020B0604020202020204" pitchFamily="34" charset="0"/>
              </a:rPr>
              <a:t>: Code merged into main branch and deployed to test system</a:t>
            </a:r>
          </a:p>
          <a:p>
            <a:endParaRPr lang="en-US" sz="1800" dirty="0">
              <a:solidFill>
                <a:srgbClr val="000000"/>
              </a:solidFill>
              <a:latin typeface="Arial" panose="020B0604020202020204" pitchFamily="34" charset="0"/>
            </a:endParaRPr>
          </a:p>
          <a:p>
            <a:r>
              <a:rPr lang="en-US" sz="1800" dirty="0">
                <a:solidFill>
                  <a:srgbClr val="000000"/>
                </a:solidFill>
                <a:latin typeface="Arial" panose="020B0604020202020204" pitchFamily="34" charset="0"/>
              </a:rPr>
              <a:t>The criteria labeled "Needed for In Review" are to be done by the developers.</a:t>
            </a:r>
            <a:br>
              <a:rPr lang="en-US" sz="1800" dirty="0">
                <a:solidFill>
                  <a:srgbClr val="000000"/>
                </a:solidFill>
                <a:latin typeface="Arial" panose="020B0604020202020204" pitchFamily="34" charset="0"/>
              </a:rPr>
            </a:br>
            <a:r>
              <a:rPr lang="en-US" sz="1800" dirty="0">
                <a:solidFill>
                  <a:srgbClr val="000000"/>
                </a:solidFill>
                <a:latin typeface="Arial" panose="020B0604020202020204" pitchFamily="34" charset="0"/>
              </a:rPr>
              <a:t>The criteria labeled "Needed for Completed" are to be done by the reviewer (Architect)</a:t>
            </a:r>
          </a:p>
        </p:txBody>
      </p:sp>
    </p:spTree>
    <p:extLst>
      <p:ext uri="{BB962C8B-B14F-4D97-AF65-F5344CB8AC3E}">
        <p14:creationId xmlns:p14="http://schemas.microsoft.com/office/powerpoint/2010/main" val="352861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Done Criteria for Backlog Items (during Sprints)</a:t>
            </a:r>
            <a:br>
              <a:rPr lang="en-US" dirty="0"/>
            </a:br>
            <a:r>
              <a:rPr lang="en-US" sz="1800" b="0" dirty="0">
                <a:solidFill>
                  <a:srgbClr val="666666"/>
                </a:solidFill>
              </a:rPr>
              <a:t>For more details – refer </a:t>
            </a:r>
            <a:r>
              <a:rPr lang="en-US" sz="1800" b="0" dirty="0">
                <a:solidFill>
                  <a:srgbClr val="666666"/>
                </a:solidFill>
                <a:hlinkClick r:id="rId3"/>
              </a:rPr>
              <a:t>wiki</a:t>
            </a:r>
            <a:endParaRPr lang="en-US" sz="2000" b="0" dirty="0"/>
          </a:p>
        </p:txBody>
      </p:sp>
      <p:sp>
        <p:nvSpPr>
          <p:cNvPr id="5" name="Text Placeholder 2"/>
          <p:cNvSpPr>
            <a:spLocks noGrp="1"/>
          </p:cNvSpPr>
          <p:nvPr>
            <p:ph type="body" sz="quarter" idx="4294967295"/>
          </p:nvPr>
        </p:nvSpPr>
        <p:spPr>
          <a:xfrm>
            <a:off x="524682" y="1479550"/>
            <a:ext cx="5426075" cy="4391025"/>
          </a:xfrm>
        </p:spPr>
        <p:txBody>
          <a:bodyPr/>
          <a:lstStyle/>
          <a:p>
            <a:pPr lvl="0"/>
            <a:r>
              <a:rPr lang="en-US" sz="1800" b="1" dirty="0"/>
              <a:t>Mandatory criteria</a:t>
            </a:r>
          </a:p>
          <a:p>
            <a:pPr marL="180000" lvl="2" indent="-180000" defTabSz="914400">
              <a:spcBef>
                <a:spcPts val="400"/>
              </a:spcBef>
              <a:buClr>
                <a:schemeClr val="accent1"/>
              </a:buClr>
              <a:buFont typeface="Wingdings" pitchFamily="2" charset="2"/>
              <a:buChar char=""/>
            </a:pPr>
            <a:r>
              <a:rPr lang="en-US" sz="1400" dirty="0"/>
              <a:t>Coding created</a:t>
            </a:r>
          </a:p>
          <a:p>
            <a:pPr marL="180000" lvl="2" indent="-180000" defTabSz="914400">
              <a:spcBef>
                <a:spcPts val="400"/>
              </a:spcBef>
              <a:buClr>
                <a:schemeClr val="accent1"/>
              </a:buClr>
              <a:buFont typeface="Wingdings" pitchFamily="2" charset="2"/>
              <a:buChar char=""/>
            </a:pPr>
            <a:r>
              <a:rPr lang="en-US" sz="1400" dirty="0"/>
              <a:t>Coding documented (inline)</a:t>
            </a:r>
          </a:p>
          <a:p>
            <a:pPr marL="180000" lvl="2" indent="-180000" defTabSz="914400">
              <a:spcBef>
                <a:spcPts val="400"/>
              </a:spcBef>
              <a:buClr>
                <a:schemeClr val="accent1"/>
              </a:buClr>
              <a:buFont typeface="Wingdings" pitchFamily="2" charset="2"/>
              <a:buChar char=""/>
            </a:pPr>
            <a:r>
              <a:rPr lang="en-US" sz="1400" dirty="0"/>
              <a:t>Coding checked in (where applicable)</a:t>
            </a:r>
            <a:endParaRPr lang="de-DE" sz="1400" dirty="0"/>
          </a:p>
          <a:p>
            <a:pPr marL="180000" lvl="2" indent="-180000" defTabSz="914400">
              <a:spcBef>
                <a:spcPts val="400"/>
              </a:spcBef>
              <a:buClr>
                <a:schemeClr val="accent1"/>
              </a:buClr>
              <a:buFont typeface="Wingdings" pitchFamily="2" charset="2"/>
              <a:buChar char=""/>
            </a:pPr>
            <a:r>
              <a:rPr lang="en-US" sz="1400" dirty="0"/>
              <a:t>Code review performed </a:t>
            </a:r>
          </a:p>
          <a:p>
            <a:pPr marL="180000" lvl="2" indent="-180000" defTabSz="914400">
              <a:spcBef>
                <a:spcPts val="400"/>
              </a:spcBef>
              <a:buClr>
                <a:schemeClr val="accent1"/>
              </a:buClr>
              <a:buFont typeface="Wingdings" pitchFamily="2" charset="2"/>
              <a:buChar char=""/>
            </a:pPr>
            <a:r>
              <a:rPr lang="en-US" sz="1400" dirty="0"/>
              <a:t>Developer Test performed</a:t>
            </a:r>
          </a:p>
          <a:p>
            <a:pPr marL="180000" lvl="2" indent="-180000" defTabSz="914400">
              <a:spcBef>
                <a:spcPts val="400"/>
              </a:spcBef>
              <a:buClr>
                <a:schemeClr val="accent1"/>
              </a:buClr>
              <a:buFont typeface="Wingdings" pitchFamily="2" charset="2"/>
              <a:buChar char=""/>
            </a:pPr>
            <a:r>
              <a:rPr lang="en-US" sz="1400" dirty="0"/>
              <a:t>(Critical) defects removed</a:t>
            </a:r>
          </a:p>
          <a:p>
            <a:pPr marL="180000" lvl="2" indent="-180000" defTabSz="914400">
              <a:spcBef>
                <a:spcPts val="400"/>
              </a:spcBef>
              <a:buClr>
                <a:schemeClr val="accent1"/>
              </a:buClr>
              <a:buFont typeface="Wingdings" pitchFamily="2" charset="2"/>
              <a:buChar char=""/>
            </a:pPr>
            <a:r>
              <a:rPr lang="en-US" sz="1400" dirty="0"/>
              <a:t>Static code checks without (critical) errors</a:t>
            </a:r>
          </a:p>
          <a:p>
            <a:pPr lvl="2"/>
            <a:endParaRPr lang="en-US" dirty="0"/>
          </a:p>
        </p:txBody>
      </p:sp>
      <p:sp>
        <p:nvSpPr>
          <p:cNvPr id="6" name="Text Placeholder 2"/>
          <p:cNvSpPr txBox="1">
            <a:spLocks/>
          </p:cNvSpPr>
          <p:nvPr/>
        </p:nvSpPr>
        <p:spPr bwMode="gray">
          <a:xfrm>
            <a:off x="6152224" y="1383729"/>
            <a:ext cx="5716976" cy="428121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Recommended criteria </a:t>
            </a:r>
          </a:p>
          <a:p>
            <a:pPr lvl="2"/>
            <a:r>
              <a:rPr lang="en-US" sz="1400" dirty="0"/>
              <a:t>Test cases created</a:t>
            </a:r>
          </a:p>
          <a:p>
            <a:pPr lvl="2"/>
            <a:r>
              <a:rPr lang="en-US" sz="1400" dirty="0"/>
              <a:t>Requirements traceability ensured</a:t>
            </a:r>
          </a:p>
          <a:p>
            <a:pPr lvl="2"/>
            <a:r>
              <a:rPr lang="en-US" sz="1400" dirty="0"/>
              <a:t>Compliance with Product Standards ensured</a:t>
            </a:r>
          </a:p>
          <a:p>
            <a:pPr lvl="2"/>
            <a:r>
              <a:rPr lang="en-US" sz="1400" dirty="0"/>
              <a:t>Security checks without (critical) errors</a:t>
            </a:r>
          </a:p>
          <a:p>
            <a:pPr lvl="2"/>
            <a:r>
              <a:rPr lang="en-US" sz="1400" dirty="0"/>
              <a:t>Performance checks passed</a:t>
            </a:r>
          </a:p>
          <a:p>
            <a:pPr lvl="2"/>
            <a:r>
              <a:rPr lang="en-US" sz="1400" dirty="0"/>
              <a:t>Input for Information developers provided</a:t>
            </a:r>
          </a:p>
          <a:p>
            <a:pPr lvl="2"/>
            <a:r>
              <a:rPr lang="en-US" sz="1400" dirty="0"/>
              <a:t>Regression test performed</a:t>
            </a:r>
          </a:p>
          <a:p>
            <a:pPr lvl="2"/>
            <a:r>
              <a:rPr lang="en-US" sz="1400" dirty="0"/>
              <a:t>Sprint integration tests passed</a:t>
            </a:r>
          </a:p>
          <a:p>
            <a:pPr lvl="2"/>
            <a:r>
              <a:rPr lang="en-US" sz="1400" dirty="0"/>
              <a:t>Automatic unit test performed</a:t>
            </a:r>
          </a:p>
          <a:p>
            <a:pPr lvl="2"/>
            <a:r>
              <a:rPr lang="en-US" sz="1400" dirty="0"/>
              <a:t>Transport into test/consolidation system performed</a:t>
            </a:r>
          </a:p>
          <a:p>
            <a:pPr lvl="2"/>
            <a:endParaRPr lang="en-US" sz="1400" dirty="0"/>
          </a:p>
        </p:txBody>
      </p:sp>
      <p:sp>
        <p:nvSpPr>
          <p:cNvPr id="7" name="user manual"/>
          <p:cNvSpPr/>
          <p:nvPr/>
        </p:nvSpPr>
        <p:spPr bwMode="gray">
          <a:xfrm rot="1181850">
            <a:off x="8578430" y="795483"/>
            <a:ext cx="3498615" cy="569535"/>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144033" tIns="72017" rIns="144033" bIns="72017" rtlCol="0" anchor="ctr">
            <a:spAutoFit/>
          </a:bodyPr>
          <a:lstStyle/>
          <a:p>
            <a:pPr algn="ctr" fontAlgn="base">
              <a:spcBef>
                <a:spcPct val="50000"/>
              </a:spcBef>
              <a:spcAft>
                <a:spcPct val="0"/>
              </a:spcAft>
              <a:buClr>
                <a:srgbClr val="F0AB00"/>
              </a:buClr>
              <a:buSzPct val="80000"/>
            </a:pPr>
            <a:r>
              <a:rPr lang="en-US" sz="1200" kern="0" dirty="0">
                <a:solidFill>
                  <a:schemeClr val="bg1"/>
                </a:solidFill>
                <a:ea typeface="Arial Unicode MS" pitchFamily="34" charset="-128"/>
                <a:cs typeface="Arial Unicode MS" pitchFamily="34" charset="-128"/>
                <a:sym typeface="Arial"/>
              </a:rPr>
              <a:t>D3 done criteria for reference – slide can be removed/changed</a:t>
            </a:r>
          </a:p>
        </p:txBody>
      </p:sp>
    </p:spTree>
    <p:extLst>
      <p:ext uri="{BB962C8B-B14F-4D97-AF65-F5344CB8AC3E}">
        <p14:creationId xmlns:p14="http://schemas.microsoft.com/office/powerpoint/2010/main" val="289215802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802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DA03-598F-42D7-A0A6-1E80542CC897}"/>
              </a:ext>
            </a:extLst>
          </p:cNvPr>
          <p:cNvSpPr>
            <a:spLocks noGrp="1"/>
          </p:cNvSpPr>
          <p:nvPr>
            <p:ph type="title"/>
          </p:nvPr>
        </p:nvSpPr>
        <p:spPr/>
        <p:txBody>
          <a:bodyPr/>
          <a:lstStyle/>
          <a:p>
            <a:r>
              <a:rPr lang="en-US" dirty="0"/>
              <a:t>Org</a:t>
            </a:r>
          </a:p>
        </p:txBody>
      </p:sp>
      <p:pic>
        <p:nvPicPr>
          <p:cNvPr id="4" name="Picture 3">
            <a:extLst>
              <a:ext uri="{FF2B5EF4-FFF2-40B4-BE49-F238E27FC236}">
                <a16:creationId xmlns:a16="http://schemas.microsoft.com/office/drawing/2014/main" id="{93B251C3-C854-4E18-BBC0-53D4B4B2FA5E}"/>
              </a:ext>
            </a:extLst>
          </p:cNvPr>
          <p:cNvPicPr>
            <a:picLocks noChangeAspect="1"/>
          </p:cNvPicPr>
          <p:nvPr/>
        </p:nvPicPr>
        <p:blipFill>
          <a:blip r:embed="rId2"/>
          <a:stretch>
            <a:fillRect/>
          </a:stretch>
        </p:blipFill>
        <p:spPr>
          <a:xfrm>
            <a:off x="1155153" y="165473"/>
            <a:ext cx="10602301" cy="6370040"/>
          </a:xfrm>
          <a:prstGeom prst="rect">
            <a:avLst/>
          </a:prstGeom>
        </p:spPr>
      </p:pic>
    </p:spTree>
    <p:extLst>
      <p:ext uri="{BB962C8B-B14F-4D97-AF65-F5344CB8AC3E}">
        <p14:creationId xmlns:p14="http://schemas.microsoft.com/office/powerpoint/2010/main" val="3716908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6D90-86F5-4849-AA97-F0E71E139740}"/>
              </a:ext>
            </a:extLst>
          </p:cNvPr>
          <p:cNvSpPr>
            <a:spLocks noGrp="1"/>
          </p:cNvSpPr>
          <p:nvPr>
            <p:ph type="title"/>
          </p:nvPr>
        </p:nvSpPr>
        <p:spPr/>
        <p:txBody>
          <a:bodyPr/>
          <a:lstStyle/>
          <a:p>
            <a:r>
              <a:rPr lang="en-US" dirty="0"/>
              <a:t>Internal Burndown Chart</a:t>
            </a:r>
          </a:p>
        </p:txBody>
      </p:sp>
      <p:sp>
        <p:nvSpPr>
          <p:cNvPr id="4" name="Rectangle 3">
            <a:extLst>
              <a:ext uri="{FF2B5EF4-FFF2-40B4-BE49-F238E27FC236}">
                <a16:creationId xmlns:a16="http://schemas.microsoft.com/office/drawing/2014/main" id="{97AFFD5A-E8F5-460F-BC5F-7C4256E09021}"/>
              </a:ext>
            </a:extLst>
          </p:cNvPr>
          <p:cNvSpPr/>
          <p:nvPr/>
        </p:nvSpPr>
        <p:spPr>
          <a:xfrm>
            <a:off x="324000" y="1483237"/>
            <a:ext cx="10327524" cy="1061829"/>
          </a:xfrm>
          <a:prstGeom prst="rect">
            <a:avLst/>
          </a:prstGeom>
        </p:spPr>
        <p:txBody>
          <a:bodyPr wrap="square">
            <a:spAutoFit/>
          </a:bodyPr>
          <a:lstStyle/>
          <a:p>
            <a:r>
              <a:rPr lang="en-US" dirty="0">
                <a:hlinkClick r:id="rId2" action="ppaction://hlinkfile"/>
              </a:rPr>
              <a:t>\\cnpvgl000.pvgl.sap.corp\restricted\CD\Projects\SCM_Projects\CTSM\1.SM_Sprints\Sprint6\BurnDownChart-xcy.xlsm</a:t>
            </a:r>
            <a:endParaRPr lang="en-US" dirty="0"/>
          </a:p>
          <a:p>
            <a:endParaRPr lang="en-US" dirty="0"/>
          </a:p>
        </p:txBody>
      </p:sp>
    </p:spTree>
    <p:extLst>
      <p:ext uri="{BB962C8B-B14F-4D97-AF65-F5344CB8AC3E}">
        <p14:creationId xmlns:p14="http://schemas.microsoft.com/office/powerpoint/2010/main" val="1812322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C04BC31-E076-4B4C-911E-DDC3E4F72A90}"/>
              </a:ext>
            </a:extLst>
          </p:cNvPr>
          <p:cNvSpPr/>
          <p:nvPr/>
        </p:nvSpPr>
        <p:spPr>
          <a:xfrm>
            <a:off x="919420" y="1140737"/>
            <a:ext cx="2012146" cy="504130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de-DE" sz="1800">
              <a:solidFill>
                <a:prstClr val="white"/>
              </a:solidFill>
              <a:latin typeface="Calibri" panose="020F0502020204030204"/>
            </a:endParaRPr>
          </a:p>
        </p:txBody>
      </p:sp>
      <p:sp>
        <p:nvSpPr>
          <p:cNvPr id="12" name="Rectangle: Rounded Corners 11">
            <a:extLst>
              <a:ext uri="{FF2B5EF4-FFF2-40B4-BE49-F238E27FC236}">
                <a16:creationId xmlns:a16="http://schemas.microsoft.com/office/drawing/2014/main" id="{A3895B3E-6001-44F4-ACBA-E3FAE38F8F43}"/>
              </a:ext>
            </a:extLst>
          </p:cNvPr>
          <p:cNvSpPr/>
          <p:nvPr/>
        </p:nvSpPr>
        <p:spPr>
          <a:xfrm>
            <a:off x="6605392" y="1137985"/>
            <a:ext cx="2012146" cy="504130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de-DE" sz="1800">
              <a:solidFill>
                <a:prstClr val="white"/>
              </a:solidFill>
              <a:latin typeface="Calibri" panose="020F0502020204030204"/>
            </a:endParaRPr>
          </a:p>
        </p:txBody>
      </p:sp>
      <p:sp>
        <p:nvSpPr>
          <p:cNvPr id="13" name="Rectangle: Rounded Corners 12">
            <a:extLst>
              <a:ext uri="{FF2B5EF4-FFF2-40B4-BE49-F238E27FC236}">
                <a16:creationId xmlns:a16="http://schemas.microsoft.com/office/drawing/2014/main" id="{2C8DF0D4-EDCF-4D9B-85ED-7054061256A7}"/>
              </a:ext>
            </a:extLst>
          </p:cNvPr>
          <p:cNvSpPr/>
          <p:nvPr/>
        </p:nvSpPr>
        <p:spPr>
          <a:xfrm>
            <a:off x="9416430" y="1135328"/>
            <a:ext cx="2056127" cy="504130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de-DE" sz="1800">
              <a:solidFill>
                <a:prstClr val="white"/>
              </a:solidFill>
              <a:latin typeface="Calibri" panose="020F0502020204030204"/>
            </a:endParaRPr>
          </a:p>
        </p:txBody>
      </p:sp>
      <p:sp>
        <p:nvSpPr>
          <p:cNvPr id="24" name="Rectangle: Rounded Corners 23">
            <a:extLst>
              <a:ext uri="{FF2B5EF4-FFF2-40B4-BE49-F238E27FC236}">
                <a16:creationId xmlns:a16="http://schemas.microsoft.com/office/drawing/2014/main" id="{17767CEA-22F6-4882-ACEF-2A3DFCDB3B17}"/>
              </a:ext>
            </a:extLst>
          </p:cNvPr>
          <p:cNvSpPr/>
          <p:nvPr/>
        </p:nvSpPr>
        <p:spPr>
          <a:xfrm>
            <a:off x="9932842" y="1832883"/>
            <a:ext cx="98574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Open</a:t>
            </a:r>
          </a:p>
        </p:txBody>
      </p:sp>
      <p:sp>
        <p:nvSpPr>
          <p:cNvPr id="25" name="Oval 24">
            <a:extLst>
              <a:ext uri="{FF2B5EF4-FFF2-40B4-BE49-F238E27FC236}">
                <a16:creationId xmlns:a16="http://schemas.microsoft.com/office/drawing/2014/main" id="{F1432750-9052-4AB6-BBDC-4114A720C976}"/>
              </a:ext>
            </a:extLst>
          </p:cNvPr>
          <p:cNvSpPr/>
          <p:nvPr/>
        </p:nvSpPr>
        <p:spPr>
          <a:xfrm>
            <a:off x="9932842" y="2250683"/>
            <a:ext cx="985748" cy="358154"/>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Review &amp; </a:t>
            </a:r>
            <a:r>
              <a:rPr lang="de-DE" sz="1000" dirty="0" err="1">
                <a:solidFill>
                  <a:prstClr val="white"/>
                </a:solidFill>
                <a:latin typeface="Calibri" panose="020F0502020204030204"/>
              </a:rPr>
              <a:t>Prioritize</a:t>
            </a:r>
            <a:endParaRPr lang="de-DE" sz="1000" dirty="0">
              <a:solidFill>
                <a:prstClr val="white"/>
              </a:solidFill>
              <a:latin typeface="Calibri" panose="020F0502020204030204"/>
            </a:endParaRPr>
          </a:p>
        </p:txBody>
      </p:sp>
      <p:sp>
        <p:nvSpPr>
          <p:cNvPr id="32" name="Rectangle: Rounded Corners 31">
            <a:extLst>
              <a:ext uri="{FF2B5EF4-FFF2-40B4-BE49-F238E27FC236}">
                <a16:creationId xmlns:a16="http://schemas.microsoft.com/office/drawing/2014/main" id="{0C3B82AB-E159-434A-88F5-87BD2B348581}"/>
              </a:ext>
            </a:extLst>
          </p:cNvPr>
          <p:cNvSpPr/>
          <p:nvPr/>
        </p:nvSpPr>
        <p:spPr>
          <a:xfrm>
            <a:off x="7139742" y="1843276"/>
            <a:ext cx="98574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Unexecuted</a:t>
            </a:r>
            <a:endParaRPr lang="de-DE" sz="1000" dirty="0">
              <a:solidFill>
                <a:prstClr val="white"/>
              </a:solidFill>
              <a:latin typeface="Calibri" panose="020F0502020204030204"/>
            </a:endParaRPr>
          </a:p>
        </p:txBody>
      </p:sp>
      <p:sp>
        <p:nvSpPr>
          <p:cNvPr id="33" name="Rectangle: Rounded Corners 32">
            <a:extLst>
              <a:ext uri="{FF2B5EF4-FFF2-40B4-BE49-F238E27FC236}">
                <a16:creationId xmlns:a16="http://schemas.microsoft.com/office/drawing/2014/main" id="{521D8FC1-C239-4905-B80C-DA48AE013032}"/>
              </a:ext>
            </a:extLst>
          </p:cNvPr>
          <p:cNvSpPr/>
          <p:nvPr/>
        </p:nvSpPr>
        <p:spPr>
          <a:xfrm>
            <a:off x="9492466" y="5735137"/>
            <a:ext cx="98574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Completed</a:t>
            </a:r>
            <a:endParaRPr lang="de-DE" sz="1000" dirty="0">
              <a:solidFill>
                <a:prstClr val="white"/>
              </a:solidFill>
              <a:latin typeface="Calibri" panose="020F0502020204030204"/>
            </a:endParaRPr>
          </a:p>
        </p:txBody>
      </p:sp>
      <p:sp>
        <p:nvSpPr>
          <p:cNvPr id="34" name="Rectangle: Rounded Corners 33">
            <a:extLst>
              <a:ext uri="{FF2B5EF4-FFF2-40B4-BE49-F238E27FC236}">
                <a16:creationId xmlns:a16="http://schemas.microsoft.com/office/drawing/2014/main" id="{B9F5290B-F234-4344-92C4-28E1B537223B}"/>
              </a:ext>
            </a:extLst>
          </p:cNvPr>
          <p:cNvSpPr/>
          <p:nvPr/>
        </p:nvSpPr>
        <p:spPr>
          <a:xfrm>
            <a:off x="9489675" y="3910409"/>
            <a:ext cx="985748" cy="266008"/>
          </a:xfrm>
          <a:prstGeom prst="roundRect">
            <a:avLst/>
          </a:prstGeom>
          <a:solidFill>
            <a:schemeClr val="accent1">
              <a:alpha val="3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In Progress</a:t>
            </a:r>
          </a:p>
        </p:txBody>
      </p:sp>
      <p:sp>
        <p:nvSpPr>
          <p:cNvPr id="35" name="Rectangle: Rounded Corners 34">
            <a:extLst>
              <a:ext uri="{FF2B5EF4-FFF2-40B4-BE49-F238E27FC236}">
                <a16:creationId xmlns:a16="http://schemas.microsoft.com/office/drawing/2014/main" id="{E7DFCC72-C945-4080-9B82-01611E10CB00}"/>
              </a:ext>
            </a:extLst>
          </p:cNvPr>
          <p:cNvSpPr/>
          <p:nvPr/>
        </p:nvSpPr>
        <p:spPr>
          <a:xfrm>
            <a:off x="9486462" y="4806361"/>
            <a:ext cx="985748" cy="266008"/>
          </a:xfrm>
          <a:prstGeom prst="roundRect">
            <a:avLst/>
          </a:prstGeom>
          <a:solidFill>
            <a:schemeClr val="accent1">
              <a:alpha val="3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In Review</a:t>
            </a:r>
          </a:p>
        </p:txBody>
      </p:sp>
      <p:sp>
        <p:nvSpPr>
          <p:cNvPr id="36" name="Rectangle: Rounded Corners 35">
            <a:extLst>
              <a:ext uri="{FF2B5EF4-FFF2-40B4-BE49-F238E27FC236}">
                <a16:creationId xmlns:a16="http://schemas.microsoft.com/office/drawing/2014/main" id="{C2CECB6B-56E1-4356-8160-C1A9F474D815}"/>
              </a:ext>
            </a:extLst>
          </p:cNvPr>
          <p:cNvSpPr/>
          <p:nvPr/>
        </p:nvSpPr>
        <p:spPr>
          <a:xfrm>
            <a:off x="9491387" y="2816626"/>
            <a:ext cx="94255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Ready</a:t>
            </a:r>
            <a:r>
              <a:rPr lang="de-DE" sz="1000" dirty="0">
                <a:solidFill>
                  <a:prstClr val="white"/>
                </a:solidFill>
                <a:latin typeface="Calibri" panose="020F0502020204030204"/>
              </a:rPr>
              <a:t> </a:t>
            </a:r>
            <a:r>
              <a:rPr lang="de-DE" sz="1000" dirty="0" err="1">
                <a:solidFill>
                  <a:prstClr val="white"/>
                </a:solidFill>
                <a:latin typeface="Calibri" panose="020F0502020204030204"/>
              </a:rPr>
              <a:t>for</a:t>
            </a:r>
            <a:r>
              <a:rPr lang="de-DE" sz="1000" dirty="0">
                <a:solidFill>
                  <a:prstClr val="white"/>
                </a:solidFill>
                <a:latin typeface="Calibri" panose="020F0502020204030204"/>
              </a:rPr>
              <a:t> </a:t>
            </a:r>
            <a:r>
              <a:rPr lang="de-DE" sz="1000" dirty="0" err="1">
                <a:solidFill>
                  <a:prstClr val="white"/>
                </a:solidFill>
                <a:latin typeface="Calibri" panose="020F0502020204030204"/>
              </a:rPr>
              <a:t>Dev</a:t>
            </a:r>
            <a:endParaRPr lang="de-DE" sz="1000" dirty="0">
              <a:solidFill>
                <a:prstClr val="white"/>
              </a:solidFill>
              <a:latin typeface="Calibri" panose="020F0502020204030204"/>
            </a:endParaRPr>
          </a:p>
        </p:txBody>
      </p:sp>
      <p:sp>
        <p:nvSpPr>
          <p:cNvPr id="38" name="Rectangle: Rounded Corners 37">
            <a:extLst>
              <a:ext uri="{FF2B5EF4-FFF2-40B4-BE49-F238E27FC236}">
                <a16:creationId xmlns:a16="http://schemas.microsoft.com/office/drawing/2014/main" id="{03E0BF64-DA37-42BD-9A6C-E2E11565B3B4}"/>
              </a:ext>
            </a:extLst>
          </p:cNvPr>
          <p:cNvSpPr/>
          <p:nvPr/>
        </p:nvSpPr>
        <p:spPr>
          <a:xfrm>
            <a:off x="10507622" y="2816626"/>
            <a:ext cx="922233"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Obsolete</a:t>
            </a:r>
          </a:p>
        </p:txBody>
      </p:sp>
      <p:sp>
        <p:nvSpPr>
          <p:cNvPr id="44" name="Rectangle: Rounded Corners 43">
            <a:extLst>
              <a:ext uri="{FF2B5EF4-FFF2-40B4-BE49-F238E27FC236}">
                <a16:creationId xmlns:a16="http://schemas.microsoft.com/office/drawing/2014/main" id="{A40728A3-FDC7-4064-9257-B4B9C9FEE0EA}"/>
              </a:ext>
            </a:extLst>
          </p:cNvPr>
          <p:cNvSpPr/>
          <p:nvPr/>
        </p:nvSpPr>
        <p:spPr>
          <a:xfrm>
            <a:off x="3647272" y="1135328"/>
            <a:ext cx="2012146" cy="504130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de-DE" sz="1800">
              <a:solidFill>
                <a:prstClr val="white"/>
              </a:solidFill>
              <a:latin typeface="Calibri" panose="020F0502020204030204"/>
            </a:endParaRPr>
          </a:p>
        </p:txBody>
      </p:sp>
      <p:sp>
        <p:nvSpPr>
          <p:cNvPr id="45" name="Oval 44">
            <a:extLst>
              <a:ext uri="{FF2B5EF4-FFF2-40B4-BE49-F238E27FC236}">
                <a16:creationId xmlns:a16="http://schemas.microsoft.com/office/drawing/2014/main" id="{C3092F4E-8B54-4C36-8FF3-20F33FEC76C3}"/>
              </a:ext>
            </a:extLst>
          </p:cNvPr>
          <p:cNvSpPr/>
          <p:nvPr/>
        </p:nvSpPr>
        <p:spPr>
          <a:xfrm>
            <a:off x="458661" y="1811973"/>
            <a:ext cx="840029" cy="367476"/>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Create Story</a:t>
            </a:r>
          </a:p>
        </p:txBody>
      </p:sp>
      <p:cxnSp>
        <p:nvCxnSpPr>
          <p:cNvPr id="47" name="Straight Connector 46">
            <a:extLst>
              <a:ext uri="{FF2B5EF4-FFF2-40B4-BE49-F238E27FC236}">
                <a16:creationId xmlns:a16="http://schemas.microsoft.com/office/drawing/2014/main" id="{3A39126D-198C-48E3-9B89-1B2552E15D1C}"/>
              </a:ext>
            </a:extLst>
          </p:cNvPr>
          <p:cNvCxnSpPr>
            <a:cxnSpLocks/>
          </p:cNvCxnSpPr>
          <p:nvPr/>
        </p:nvCxnSpPr>
        <p:spPr>
          <a:xfrm>
            <a:off x="6140529" y="734060"/>
            <a:ext cx="0" cy="55934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1F39C98C-6ABB-4D04-82D0-26B33EB423B4}"/>
              </a:ext>
            </a:extLst>
          </p:cNvPr>
          <p:cNvSpPr txBox="1"/>
          <p:nvPr/>
        </p:nvSpPr>
        <p:spPr>
          <a:xfrm>
            <a:off x="6222313" y="734007"/>
            <a:ext cx="1584701" cy="369417"/>
          </a:xfrm>
          <a:prstGeom prst="rect">
            <a:avLst/>
          </a:prstGeom>
          <a:noFill/>
        </p:spPr>
        <p:txBody>
          <a:bodyPr wrap="square" rtlCol="0">
            <a:spAutoFit/>
          </a:bodyPr>
          <a:lstStyle/>
          <a:p>
            <a:pPr defTabSz="914583"/>
            <a:r>
              <a:rPr lang="de-DE" sz="1800" b="1" i="1" dirty="0">
                <a:solidFill>
                  <a:prstClr val="black"/>
                </a:solidFill>
                <a:latin typeface="Calibri" panose="020F0502020204030204"/>
              </a:rPr>
              <a:t>In a Test Cycle</a:t>
            </a:r>
          </a:p>
        </p:txBody>
      </p:sp>
      <p:sp>
        <p:nvSpPr>
          <p:cNvPr id="55" name="Rectangle: Rounded Corners 54">
            <a:extLst>
              <a:ext uri="{FF2B5EF4-FFF2-40B4-BE49-F238E27FC236}">
                <a16:creationId xmlns:a16="http://schemas.microsoft.com/office/drawing/2014/main" id="{005B79F5-6EF1-4672-BECE-FD169EA39150}"/>
              </a:ext>
            </a:extLst>
          </p:cNvPr>
          <p:cNvSpPr/>
          <p:nvPr/>
        </p:nvSpPr>
        <p:spPr>
          <a:xfrm>
            <a:off x="1428403" y="2903461"/>
            <a:ext cx="985748" cy="27617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Ready</a:t>
            </a:r>
            <a:r>
              <a:rPr lang="de-DE" sz="1000" dirty="0">
                <a:solidFill>
                  <a:prstClr val="white"/>
                </a:solidFill>
                <a:latin typeface="Calibri" panose="020F0502020204030204"/>
              </a:rPr>
              <a:t> </a:t>
            </a:r>
            <a:r>
              <a:rPr lang="de-DE" sz="1000" dirty="0" err="1">
                <a:solidFill>
                  <a:prstClr val="white"/>
                </a:solidFill>
                <a:latin typeface="Calibri" panose="020F0502020204030204"/>
              </a:rPr>
              <a:t>for</a:t>
            </a:r>
            <a:r>
              <a:rPr lang="de-DE" sz="1000" dirty="0">
                <a:solidFill>
                  <a:prstClr val="white"/>
                </a:solidFill>
                <a:latin typeface="Calibri" panose="020F0502020204030204"/>
              </a:rPr>
              <a:t> </a:t>
            </a:r>
            <a:r>
              <a:rPr lang="de-DE" sz="1000" dirty="0" err="1">
                <a:solidFill>
                  <a:prstClr val="white"/>
                </a:solidFill>
                <a:latin typeface="Calibri" panose="020F0502020204030204"/>
              </a:rPr>
              <a:t>Dev</a:t>
            </a:r>
            <a:endParaRPr lang="de-DE" sz="1000" dirty="0">
              <a:solidFill>
                <a:prstClr val="white"/>
              </a:solidFill>
              <a:latin typeface="Calibri" panose="020F0502020204030204"/>
            </a:endParaRPr>
          </a:p>
        </p:txBody>
      </p:sp>
      <p:sp>
        <p:nvSpPr>
          <p:cNvPr id="56" name="Rectangle: Rounded Corners 55">
            <a:extLst>
              <a:ext uri="{FF2B5EF4-FFF2-40B4-BE49-F238E27FC236}">
                <a16:creationId xmlns:a16="http://schemas.microsoft.com/office/drawing/2014/main" id="{C52D7209-7729-4555-8120-FD16A16EE52E}"/>
              </a:ext>
            </a:extLst>
          </p:cNvPr>
          <p:cNvSpPr/>
          <p:nvPr/>
        </p:nvSpPr>
        <p:spPr>
          <a:xfrm>
            <a:off x="4160471" y="1851771"/>
            <a:ext cx="985748" cy="27617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Open</a:t>
            </a:r>
          </a:p>
        </p:txBody>
      </p:sp>
      <p:sp>
        <p:nvSpPr>
          <p:cNvPr id="60" name="Oval 59">
            <a:extLst>
              <a:ext uri="{FF2B5EF4-FFF2-40B4-BE49-F238E27FC236}">
                <a16:creationId xmlns:a16="http://schemas.microsoft.com/office/drawing/2014/main" id="{B4F0F985-B79C-4D65-B681-6B6F6CF9EF1D}"/>
              </a:ext>
            </a:extLst>
          </p:cNvPr>
          <p:cNvSpPr/>
          <p:nvPr/>
        </p:nvSpPr>
        <p:spPr>
          <a:xfrm>
            <a:off x="7138260" y="2281300"/>
            <a:ext cx="985748" cy="358381"/>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Execute Test</a:t>
            </a:r>
          </a:p>
        </p:txBody>
      </p:sp>
      <p:sp>
        <p:nvSpPr>
          <p:cNvPr id="61" name="Rectangle: Rounded Corners 60">
            <a:extLst>
              <a:ext uri="{FF2B5EF4-FFF2-40B4-BE49-F238E27FC236}">
                <a16:creationId xmlns:a16="http://schemas.microsoft.com/office/drawing/2014/main" id="{C81A8263-8E3C-4568-9204-D6E6FB98BE70}"/>
              </a:ext>
            </a:extLst>
          </p:cNvPr>
          <p:cNvSpPr/>
          <p:nvPr/>
        </p:nvSpPr>
        <p:spPr>
          <a:xfrm>
            <a:off x="6709113" y="2830094"/>
            <a:ext cx="886913"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Pass</a:t>
            </a:r>
          </a:p>
        </p:txBody>
      </p:sp>
      <p:sp>
        <p:nvSpPr>
          <p:cNvPr id="62" name="Rectangle: Rounded Corners 61">
            <a:extLst>
              <a:ext uri="{FF2B5EF4-FFF2-40B4-BE49-F238E27FC236}">
                <a16:creationId xmlns:a16="http://schemas.microsoft.com/office/drawing/2014/main" id="{CE75D88B-1864-4410-ACED-6CD5763FC811}"/>
              </a:ext>
            </a:extLst>
          </p:cNvPr>
          <p:cNvSpPr/>
          <p:nvPr/>
        </p:nvSpPr>
        <p:spPr>
          <a:xfrm>
            <a:off x="7654211" y="2835649"/>
            <a:ext cx="94255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Fail / </a:t>
            </a:r>
            <a:r>
              <a:rPr lang="de-DE" sz="1000" dirty="0" err="1">
                <a:solidFill>
                  <a:prstClr val="white"/>
                </a:solidFill>
                <a:latin typeface="Calibri" panose="020F0502020204030204"/>
              </a:rPr>
              <a:t>Blocked</a:t>
            </a:r>
            <a:endParaRPr lang="de-DE" sz="1000" dirty="0">
              <a:solidFill>
                <a:prstClr val="white"/>
              </a:solidFill>
              <a:latin typeface="Calibri" panose="020F0502020204030204"/>
            </a:endParaRPr>
          </a:p>
        </p:txBody>
      </p:sp>
      <p:sp>
        <p:nvSpPr>
          <p:cNvPr id="69" name="Rectangle: Rounded Corners 68">
            <a:extLst>
              <a:ext uri="{FF2B5EF4-FFF2-40B4-BE49-F238E27FC236}">
                <a16:creationId xmlns:a16="http://schemas.microsoft.com/office/drawing/2014/main" id="{2522D2A0-8B78-4B35-80E1-28806C3D430A}"/>
              </a:ext>
            </a:extLst>
          </p:cNvPr>
          <p:cNvSpPr/>
          <p:nvPr/>
        </p:nvSpPr>
        <p:spPr>
          <a:xfrm>
            <a:off x="4156471" y="2906068"/>
            <a:ext cx="985748" cy="27617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Ready</a:t>
            </a:r>
            <a:r>
              <a:rPr lang="de-DE" sz="1000" dirty="0">
                <a:solidFill>
                  <a:prstClr val="white"/>
                </a:solidFill>
                <a:latin typeface="Calibri" panose="020F0502020204030204"/>
              </a:rPr>
              <a:t> </a:t>
            </a:r>
            <a:r>
              <a:rPr lang="de-DE" sz="1000" dirty="0" err="1">
                <a:solidFill>
                  <a:prstClr val="white"/>
                </a:solidFill>
                <a:latin typeface="Calibri" panose="020F0502020204030204"/>
              </a:rPr>
              <a:t>for</a:t>
            </a:r>
            <a:r>
              <a:rPr lang="de-DE" sz="1000" dirty="0">
                <a:solidFill>
                  <a:prstClr val="white"/>
                </a:solidFill>
                <a:latin typeface="Calibri" panose="020F0502020204030204"/>
              </a:rPr>
              <a:t> </a:t>
            </a:r>
            <a:r>
              <a:rPr lang="de-DE" sz="1000" dirty="0" err="1">
                <a:solidFill>
                  <a:prstClr val="white"/>
                </a:solidFill>
                <a:latin typeface="Calibri" panose="020F0502020204030204"/>
              </a:rPr>
              <a:t>Dev</a:t>
            </a:r>
            <a:endParaRPr lang="de-DE" sz="1000" dirty="0">
              <a:solidFill>
                <a:prstClr val="white"/>
              </a:solidFill>
              <a:latin typeface="Calibri" panose="020F0502020204030204"/>
            </a:endParaRPr>
          </a:p>
        </p:txBody>
      </p:sp>
      <p:cxnSp>
        <p:nvCxnSpPr>
          <p:cNvPr id="80" name="Straight Arrow Connector 79">
            <a:extLst>
              <a:ext uri="{FF2B5EF4-FFF2-40B4-BE49-F238E27FC236}">
                <a16:creationId xmlns:a16="http://schemas.microsoft.com/office/drawing/2014/main" id="{E5EF1F2D-0F50-4BC8-8652-AD28249E9392}"/>
              </a:ext>
            </a:extLst>
          </p:cNvPr>
          <p:cNvCxnSpPr>
            <a:cxnSpLocks/>
            <a:endCxn id="55" idx="0"/>
          </p:cNvCxnSpPr>
          <p:nvPr/>
        </p:nvCxnSpPr>
        <p:spPr>
          <a:xfrm>
            <a:off x="1921277" y="1870958"/>
            <a:ext cx="0" cy="1032504"/>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394E1FA3-F108-4883-9860-D5181A937795}"/>
              </a:ext>
            </a:extLst>
          </p:cNvPr>
          <p:cNvCxnSpPr>
            <a:cxnSpLocks/>
          </p:cNvCxnSpPr>
          <p:nvPr/>
        </p:nvCxnSpPr>
        <p:spPr>
          <a:xfrm>
            <a:off x="1288749" y="1995711"/>
            <a:ext cx="138818"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16635164-621F-4BAB-977C-1B801E14426D}"/>
              </a:ext>
            </a:extLst>
          </p:cNvPr>
          <p:cNvCxnSpPr>
            <a:cxnSpLocks/>
            <a:stCxn id="55" idx="3"/>
            <a:endCxn id="56" idx="1"/>
          </p:cNvCxnSpPr>
          <p:nvPr/>
        </p:nvCxnSpPr>
        <p:spPr>
          <a:xfrm flipV="1">
            <a:off x="2414151" y="1989856"/>
            <a:ext cx="1746320" cy="105169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70" name="Oval 69">
            <a:extLst>
              <a:ext uri="{FF2B5EF4-FFF2-40B4-BE49-F238E27FC236}">
                <a16:creationId xmlns:a16="http://schemas.microsoft.com/office/drawing/2014/main" id="{82E8FD0A-AB57-4DAA-8194-B00B128E447F}"/>
              </a:ext>
            </a:extLst>
          </p:cNvPr>
          <p:cNvSpPr/>
          <p:nvPr/>
        </p:nvSpPr>
        <p:spPr>
          <a:xfrm>
            <a:off x="2742448" y="2295826"/>
            <a:ext cx="1051280" cy="620413"/>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Create Test Case</a:t>
            </a:r>
          </a:p>
        </p:txBody>
      </p:sp>
      <p:cxnSp>
        <p:nvCxnSpPr>
          <p:cNvPr id="92" name="Straight Arrow Connector 91">
            <a:extLst>
              <a:ext uri="{FF2B5EF4-FFF2-40B4-BE49-F238E27FC236}">
                <a16:creationId xmlns:a16="http://schemas.microsoft.com/office/drawing/2014/main" id="{AE2DD3F8-73F6-4D6C-B0EA-BE050132DBD2}"/>
              </a:ext>
            </a:extLst>
          </p:cNvPr>
          <p:cNvCxnSpPr>
            <a:cxnSpLocks/>
            <a:stCxn id="56" idx="2"/>
            <a:endCxn id="69" idx="0"/>
          </p:cNvCxnSpPr>
          <p:nvPr/>
        </p:nvCxnSpPr>
        <p:spPr>
          <a:xfrm flipH="1">
            <a:off x="4649346" y="2127941"/>
            <a:ext cx="4000" cy="778127"/>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12AC787B-35F4-4EE8-A9EE-4A1F0E1C3AF2}"/>
              </a:ext>
            </a:extLst>
          </p:cNvPr>
          <p:cNvCxnSpPr>
            <a:cxnSpLocks/>
            <a:endCxn id="32" idx="1"/>
          </p:cNvCxnSpPr>
          <p:nvPr/>
        </p:nvCxnSpPr>
        <p:spPr>
          <a:xfrm flipV="1">
            <a:off x="5159355" y="1976279"/>
            <a:ext cx="1980387" cy="1065267"/>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68" name="Oval 67">
            <a:extLst>
              <a:ext uri="{FF2B5EF4-FFF2-40B4-BE49-F238E27FC236}">
                <a16:creationId xmlns:a16="http://schemas.microsoft.com/office/drawing/2014/main" id="{7BDF20BB-5B6C-4816-B1DD-CC3FE0F58370}"/>
              </a:ext>
            </a:extLst>
          </p:cNvPr>
          <p:cNvSpPr/>
          <p:nvPr/>
        </p:nvSpPr>
        <p:spPr>
          <a:xfrm>
            <a:off x="5604319" y="2311382"/>
            <a:ext cx="1051280" cy="620413"/>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Create Test </a:t>
            </a:r>
            <a:r>
              <a:rPr lang="de-DE" sz="1000" dirty="0" err="1">
                <a:solidFill>
                  <a:prstClr val="white"/>
                </a:solidFill>
                <a:latin typeface="Calibri" panose="020F0502020204030204"/>
              </a:rPr>
              <a:t>Execution</a:t>
            </a:r>
            <a:endParaRPr lang="de-DE" sz="1000" dirty="0">
              <a:solidFill>
                <a:prstClr val="white"/>
              </a:solidFill>
              <a:latin typeface="Calibri" panose="020F0502020204030204"/>
            </a:endParaRPr>
          </a:p>
        </p:txBody>
      </p:sp>
      <p:cxnSp>
        <p:nvCxnSpPr>
          <p:cNvPr id="98" name="Straight Arrow Connector 97">
            <a:extLst>
              <a:ext uri="{FF2B5EF4-FFF2-40B4-BE49-F238E27FC236}">
                <a16:creationId xmlns:a16="http://schemas.microsoft.com/office/drawing/2014/main" id="{C091B4A0-2D81-43E3-82F2-580B13102AC7}"/>
              </a:ext>
            </a:extLst>
          </p:cNvPr>
          <p:cNvCxnSpPr>
            <a:cxnSpLocks/>
            <a:stCxn id="32" idx="2"/>
            <a:endCxn id="60" idx="0"/>
          </p:cNvCxnSpPr>
          <p:nvPr/>
        </p:nvCxnSpPr>
        <p:spPr>
          <a:xfrm flipH="1">
            <a:off x="7631135" y="2109284"/>
            <a:ext cx="1481" cy="172017"/>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25EB1DA0-EA6C-4835-B08E-7CB196AA8B37}"/>
              </a:ext>
            </a:extLst>
          </p:cNvPr>
          <p:cNvCxnSpPr>
            <a:cxnSpLocks/>
            <a:stCxn id="60" idx="4"/>
            <a:endCxn id="62" idx="0"/>
          </p:cNvCxnSpPr>
          <p:nvPr/>
        </p:nvCxnSpPr>
        <p:spPr>
          <a:xfrm>
            <a:off x="7631135" y="2639682"/>
            <a:ext cx="494355" cy="195968"/>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CE219AD6-E26E-4D7D-9466-A6BF2AD389F8}"/>
              </a:ext>
            </a:extLst>
          </p:cNvPr>
          <p:cNvCxnSpPr>
            <a:cxnSpLocks/>
            <a:stCxn id="60" idx="4"/>
            <a:endCxn id="61" idx="0"/>
          </p:cNvCxnSpPr>
          <p:nvPr/>
        </p:nvCxnSpPr>
        <p:spPr>
          <a:xfrm flipH="1">
            <a:off x="7152570" y="2639682"/>
            <a:ext cx="478565" cy="190413"/>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FF0A958F-2D03-4939-87AE-40601FB3C78C}"/>
              </a:ext>
            </a:extLst>
          </p:cNvPr>
          <p:cNvCxnSpPr>
            <a:cxnSpLocks/>
            <a:endCxn id="24" idx="1"/>
          </p:cNvCxnSpPr>
          <p:nvPr/>
        </p:nvCxnSpPr>
        <p:spPr>
          <a:xfrm flipV="1">
            <a:off x="8596769" y="1965888"/>
            <a:ext cx="1336073" cy="92971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76496A1D-03B0-423F-9FCA-98292CC69F73}"/>
              </a:ext>
            </a:extLst>
          </p:cNvPr>
          <p:cNvSpPr/>
          <p:nvPr/>
        </p:nvSpPr>
        <p:spPr>
          <a:xfrm>
            <a:off x="8808400" y="2292152"/>
            <a:ext cx="799337" cy="362369"/>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Create Bug(s)</a:t>
            </a:r>
          </a:p>
        </p:txBody>
      </p:sp>
      <p:cxnSp>
        <p:nvCxnSpPr>
          <p:cNvPr id="107" name="Straight Arrow Connector 106">
            <a:extLst>
              <a:ext uri="{FF2B5EF4-FFF2-40B4-BE49-F238E27FC236}">
                <a16:creationId xmlns:a16="http://schemas.microsoft.com/office/drawing/2014/main" id="{75477A42-33C8-4285-8609-A6A5229C66EA}"/>
              </a:ext>
            </a:extLst>
          </p:cNvPr>
          <p:cNvCxnSpPr>
            <a:cxnSpLocks/>
            <a:stCxn id="24" idx="2"/>
            <a:endCxn id="25" idx="0"/>
          </p:cNvCxnSpPr>
          <p:nvPr/>
        </p:nvCxnSpPr>
        <p:spPr>
          <a:xfrm>
            <a:off x="10425716" y="2098891"/>
            <a:ext cx="0" cy="151792"/>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DF6D165-41B9-47D5-B8A2-6465C1ABB59D}"/>
              </a:ext>
            </a:extLst>
          </p:cNvPr>
          <p:cNvCxnSpPr>
            <a:cxnSpLocks/>
            <a:stCxn id="25" idx="4"/>
            <a:endCxn id="38" idx="0"/>
          </p:cNvCxnSpPr>
          <p:nvPr/>
        </p:nvCxnSpPr>
        <p:spPr>
          <a:xfrm>
            <a:off x="10425716" y="2608837"/>
            <a:ext cx="543023" cy="207789"/>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9C5BC8F8-8D26-44D8-AF14-146D763FF4E3}"/>
              </a:ext>
            </a:extLst>
          </p:cNvPr>
          <p:cNvCxnSpPr>
            <a:cxnSpLocks/>
            <a:stCxn id="25" idx="4"/>
            <a:endCxn id="36" idx="0"/>
          </p:cNvCxnSpPr>
          <p:nvPr/>
        </p:nvCxnSpPr>
        <p:spPr>
          <a:xfrm flipH="1">
            <a:off x="9962666" y="2608837"/>
            <a:ext cx="463050" cy="207789"/>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891AC348-3E5D-4818-A16F-594C2DB90342}"/>
              </a:ext>
            </a:extLst>
          </p:cNvPr>
          <p:cNvCxnSpPr>
            <a:cxnSpLocks/>
          </p:cNvCxnSpPr>
          <p:nvPr/>
        </p:nvCxnSpPr>
        <p:spPr>
          <a:xfrm>
            <a:off x="9962666" y="3062751"/>
            <a:ext cx="0" cy="847658"/>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085440BE-A101-468C-BB3C-A4DEEFFEFC68}"/>
              </a:ext>
            </a:extLst>
          </p:cNvPr>
          <p:cNvCxnSpPr>
            <a:cxnSpLocks/>
          </p:cNvCxnSpPr>
          <p:nvPr/>
        </p:nvCxnSpPr>
        <p:spPr>
          <a:xfrm flipH="1">
            <a:off x="9959453" y="4176417"/>
            <a:ext cx="3213" cy="629945"/>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7F07455E-0736-43DE-908D-5C8A22EA3433}"/>
              </a:ext>
            </a:extLst>
          </p:cNvPr>
          <p:cNvSpPr/>
          <p:nvPr/>
        </p:nvSpPr>
        <p:spPr>
          <a:xfrm>
            <a:off x="9489067" y="4330973"/>
            <a:ext cx="985748"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lumMod val="75000"/>
                  </a:prstClr>
                </a:solidFill>
                <a:latin typeface="Calibri" panose="020F0502020204030204"/>
              </a:rPr>
              <a:t>Fix Bug</a:t>
            </a:r>
          </a:p>
        </p:txBody>
      </p:sp>
      <p:sp>
        <p:nvSpPr>
          <p:cNvPr id="42" name="Oval 41">
            <a:extLst>
              <a:ext uri="{FF2B5EF4-FFF2-40B4-BE49-F238E27FC236}">
                <a16:creationId xmlns:a16="http://schemas.microsoft.com/office/drawing/2014/main" id="{345A3217-388D-4156-9440-EA765AC0ABFC}"/>
              </a:ext>
            </a:extLst>
          </p:cNvPr>
          <p:cNvSpPr/>
          <p:nvPr/>
        </p:nvSpPr>
        <p:spPr>
          <a:xfrm>
            <a:off x="9479733" y="3348874"/>
            <a:ext cx="998064"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err="1">
                <a:solidFill>
                  <a:prstClr val="white">
                    <a:lumMod val="75000"/>
                  </a:prstClr>
                </a:solidFill>
                <a:latin typeface="Calibri" panose="020F0502020204030204"/>
              </a:rPr>
              <a:t>Assign</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to</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developer</a:t>
            </a:r>
            <a:endParaRPr lang="de-DE" sz="1000" dirty="0">
              <a:solidFill>
                <a:prstClr val="white">
                  <a:lumMod val="75000"/>
                </a:prstClr>
              </a:solidFill>
              <a:latin typeface="Calibri" panose="020F0502020204030204"/>
            </a:endParaRPr>
          </a:p>
        </p:txBody>
      </p:sp>
      <p:sp>
        <p:nvSpPr>
          <p:cNvPr id="21" name="Oval 20">
            <a:extLst>
              <a:ext uri="{FF2B5EF4-FFF2-40B4-BE49-F238E27FC236}">
                <a16:creationId xmlns:a16="http://schemas.microsoft.com/office/drawing/2014/main" id="{E8733742-C66D-4576-82EE-82FE905B5089}"/>
              </a:ext>
            </a:extLst>
          </p:cNvPr>
          <p:cNvSpPr/>
          <p:nvPr/>
        </p:nvSpPr>
        <p:spPr>
          <a:xfrm>
            <a:off x="1386862" y="2296837"/>
            <a:ext cx="1086101" cy="428327"/>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Add Story  </a:t>
            </a:r>
            <a:r>
              <a:rPr lang="de-DE" sz="1000" dirty="0" err="1">
                <a:solidFill>
                  <a:prstClr val="white"/>
                </a:solidFill>
                <a:latin typeface="Calibri" panose="020F0502020204030204"/>
              </a:rPr>
              <a:t>to</a:t>
            </a:r>
            <a:r>
              <a:rPr lang="de-DE" sz="1000" dirty="0">
                <a:solidFill>
                  <a:prstClr val="white"/>
                </a:solidFill>
                <a:latin typeface="Calibri" panose="020F0502020204030204"/>
              </a:rPr>
              <a:t> Sprint</a:t>
            </a:r>
          </a:p>
        </p:txBody>
      </p:sp>
      <p:sp>
        <p:nvSpPr>
          <p:cNvPr id="67" name="Oval 66">
            <a:extLst>
              <a:ext uri="{FF2B5EF4-FFF2-40B4-BE49-F238E27FC236}">
                <a16:creationId xmlns:a16="http://schemas.microsoft.com/office/drawing/2014/main" id="{555D3B3C-2D75-4942-A7AB-4FD894E53637}"/>
              </a:ext>
            </a:extLst>
          </p:cNvPr>
          <p:cNvSpPr/>
          <p:nvPr/>
        </p:nvSpPr>
        <p:spPr>
          <a:xfrm>
            <a:off x="4102046" y="2304987"/>
            <a:ext cx="1086101" cy="428327"/>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Review Test </a:t>
            </a:r>
            <a:r>
              <a:rPr lang="de-DE" sz="1000" dirty="0" err="1">
                <a:solidFill>
                  <a:prstClr val="white"/>
                </a:solidFill>
                <a:latin typeface="Calibri" panose="020F0502020204030204"/>
              </a:rPr>
              <a:t>case</a:t>
            </a:r>
            <a:endParaRPr lang="de-DE" sz="1000" dirty="0">
              <a:solidFill>
                <a:prstClr val="white"/>
              </a:solidFill>
              <a:latin typeface="Calibri" panose="020F0502020204030204"/>
            </a:endParaRPr>
          </a:p>
        </p:txBody>
      </p:sp>
      <p:cxnSp>
        <p:nvCxnSpPr>
          <p:cNvPr id="137" name="Straight Arrow Connector 136">
            <a:extLst>
              <a:ext uri="{FF2B5EF4-FFF2-40B4-BE49-F238E27FC236}">
                <a16:creationId xmlns:a16="http://schemas.microsoft.com/office/drawing/2014/main" id="{F715C1FE-EE08-4D29-AD8F-11D5A8D7063D}"/>
              </a:ext>
            </a:extLst>
          </p:cNvPr>
          <p:cNvCxnSpPr>
            <a:cxnSpLocks/>
          </p:cNvCxnSpPr>
          <p:nvPr/>
        </p:nvCxnSpPr>
        <p:spPr>
          <a:xfrm>
            <a:off x="9959454" y="5072370"/>
            <a:ext cx="6004" cy="662768"/>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C20A45F4-8C32-4C70-AA3F-04DFFD20121A}"/>
              </a:ext>
            </a:extLst>
          </p:cNvPr>
          <p:cNvSpPr/>
          <p:nvPr/>
        </p:nvSpPr>
        <p:spPr>
          <a:xfrm>
            <a:off x="9501991" y="5228842"/>
            <a:ext cx="985748"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lumMod val="75000"/>
                  </a:prstClr>
                </a:solidFill>
                <a:latin typeface="Calibri" panose="020F0502020204030204"/>
              </a:rPr>
              <a:t>Review  </a:t>
            </a:r>
            <a:r>
              <a:rPr lang="de-DE" sz="1000" dirty="0" err="1">
                <a:solidFill>
                  <a:prstClr val="white">
                    <a:lumMod val="75000"/>
                  </a:prstClr>
                </a:solidFill>
                <a:latin typeface="Calibri" panose="020F0502020204030204"/>
              </a:rPr>
              <a:t>the</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code</a:t>
            </a:r>
            <a:endParaRPr lang="de-DE" sz="1000" dirty="0">
              <a:solidFill>
                <a:prstClr val="white">
                  <a:lumMod val="75000"/>
                </a:prstClr>
              </a:solidFill>
              <a:latin typeface="Calibri" panose="020F0502020204030204"/>
            </a:endParaRPr>
          </a:p>
        </p:txBody>
      </p:sp>
      <p:cxnSp>
        <p:nvCxnSpPr>
          <p:cNvPr id="155" name="Straight Arrow Connector 154">
            <a:extLst>
              <a:ext uri="{FF2B5EF4-FFF2-40B4-BE49-F238E27FC236}">
                <a16:creationId xmlns:a16="http://schemas.microsoft.com/office/drawing/2014/main" id="{4D49AAE7-0CA7-4872-86BE-F6CB38502774}"/>
              </a:ext>
            </a:extLst>
          </p:cNvPr>
          <p:cNvCxnSpPr>
            <a:cxnSpLocks/>
            <a:stCxn id="39" idx="0"/>
            <a:endCxn id="61" idx="2"/>
          </p:cNvCxnSpPr>
          <p:nvPr/>
        </p:nvCxnSpPr>
        <p:spPr>
          <a:xfrm flipH="1" flipV="1">
            <a:off x="7152570" y="3096102"/>
            <a:ext cx="483235" cy="288342"/>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C7F07158-4677-4C15-AB6C-071E9AA71BAD}"/>
              </a:ext>
            </a:extLst>
          </p:cNvPr>
          <p:cNvCxnSpPr>
            <a:cxnSpLocks/>
            <a:stCxn id="39" idx="0"/>
            <a:endCxn id="62" idx="2"/>
          </p:cNvCxnSpPr>
          <p:nvPr/>
        </p:nvCxnSpPr>
        <p:spPr>
          <a:xfrm flipV="1">
            <a:off x="7635805" y="3101658"/>
            <a:ext cx="489685" cy="28278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FD6CA9AF-678A-4DD3-BCFA-596899C13187}"/>
              </a:ext>
            </a:extLst>
          </p:cNvPr>
          <p:cNvSpPr/>
          <p:nvPr/>
        </p:nvSpPr>
        <p:spPr>
          <a:xfrm>
            <a:off x="7187841" y="3384444"/>
            <a:ext cx="895928" cy="349792"/>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err="1">
                <a:solidFill>
                  <a:prstClr val="white"/>
                </a:solidFill>
                <a:latin typeface="Calibri" panose="020F0502020204030204"/>
              </a:rPr>
              <a:t>Retest</a:t>
            </a:r>
            <a:endParaRPr lang="de-DE" sz="1000" dirty="0">
              <a:solidFill>
                <a:prstClr val="white"/>
              </a:solidFill>
              <a:latin typeface="Calibri" panose="020F0502020204030204"/>
            </a:endParaRPr>
          </a:p>
        </p:txBody>
      </p:sp>
      <p:sp>
        <p:nvSpPr>
          <p:cNvPr id="63" name="Rectangle: Rounded Corners 62">
            <a:extLst>
              <a:ext uri="{FF2B5EF4-FFF2-40B4-BE49-F238E27FC236}">
                <a16:creationId xmlns:a16="http://schemas.microsoft.com/office/drawing/2014/main" id="{1C72CD29-C475-4396-8F51-DACDD8A791B0}"/>
              </a:ext>
            </a:extLst>
          </p:cNvPr>
          <p:cNvSpPr/>
          <p:nvPr/>
        </p:nvSpPr>
        <p:spPr>
          <a:xfrm>
            <a:off x="1437038" y="5739695"/>
            <a:ext cx="985748" cy="2660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err="1">
                <a:solidFill>
                  <a:prstClr val="white"/>
                </a:solidFill>
                <a:latin typeface="Calibri" panose="020F0502020204030204"/>
              </a:rPr>
              <a:t>Completed</a:t>
            </a:r>
            <a:endParaRPr lang="de-DE" sz="1000" dirty="0">
              <a:solidFill>
                <a:prstClr val="white"/>
              </a:solidFill>
              <a:latin typeface="Calibri" panose="020F0502020204030204"/>
            </a:endParaRPr>
          </a:p>
        </p:txBody>
      </p:sp>
      <p:sp>
        <p:nvSpPr>
          <p:cNvPr id="64" name="Rectangle: Rounded Corners 63">
            <a:extLst>
              <a:ext uri="{FF2B5EF4-FFF2-40B4-BE49-F238E27FC236}">
                <a16:creationId xmlns:a16="http://schemas.microsoft.com/office/drawing/2014/main" id="{807E6FAA-1B25-4E48-B93D-06400B99C551}"/>
              </a:ext>
            </a:extLst>
          </p:cNvPr>
          <p:cNvSpPr/>
          <p:nvPr/>
        </p:nvSpPr>
        <p:spPr>
          <a:xfrm>
            <a:off x="1447202" y="3906400"/>
            <a:ext cx="985748" cy="266008"/>
          </a:xfrm>
          <a:prstGeom prst="roundRect">
            <a:avLst/>
          </a:prstGeom>
          <a:solidFill>
            <a:schemeClr val="accent1">
              <a:alpha val="3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In Progress</a:t>
            </a:r>
          </a:p>
        </p:txBody>
      </p:sp>
      <p:sp>
        <p:nvSpPr>
          <p:cNvPr id="66" name="Rectangle: Rounded Corners 65">
            <a:extLst>
              <a:ext uri="{FF2B5EF4-FFF2-40B4-BE49-F238E27FC236}">
                <a16:creationId xmlns:a16="http://schemas.microsoft.com/office/drawing/2014/main" id="{7299F991-7011-470E-9FC6-6770FDECAE13}"/>
              </a:ext>
            </a:extLst>
          </p:cNvPr>
          <p:cNvSpPr/>
          <p:nvPr/>
        </p:nvSpPr>
        <p:spPr>
          <a:xfrm>
            <a:off x="1447202" y="4820528"/>
            <a:ext cx="985748" cy="266008"/>
          </a:xfrm>
          <a:prstGeom prst="roundRect">
            <a:avLst/>
          </a:prstGeom>
          <a:solidFill>
            <a:schemeClr val="accent1">
              <a:alpha val="3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In Review</a:t>
            </a:r>
          </a:p>
        </p:txBody>
      </p:sp>
      <p:cxnSp>
        <p:nvCxnSpPr>
          <p:cNvPr id="71" name="Straight Arrow Connector 70">
            <a:extLst>
              <a:ext uri="{FF2B5EF4-FFF2-40B4-BE49-F238E27FC236}">
                <a16:creationId xmlns:a16="http://schemas.microsoft.com/office/drawing/2014/main" id="{44C86222-130F-476E-9F01-32B1D78B5ABB}"/>
              </a:ext>
            </a:extLst>
          </p:cNvPr>
          <p:cNvCxnSpPr>
            <a:cxnSpLocks/>
          </p:cNvCxnSpPr>
          <p:nvPr/>
        </p:nvCxnSpPr>
        <p:spPr>
          <a:xfrm>
            <a:off x="1920194" y="2939446"/>
            <a:ext cx="0" cy="966954"/>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8DE758D9-50F3-439D-9FF5-B754F5048928}"/>
              </a:ext>
            </a:extLst>
          </p:cNvPr>
          <p:cNvCxnSpPr>
            <a:cxnSpLocks/>
          </p:cNvCxnSpPr>
          <p:nvPr/>
        </p:nvCxnSpPr>
        <p:spPr>
          <a:xfrm>
            <a:off x="1920194" y="4172408"/>
            <a:ext cx="0" cy="648120"/>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0BDA52FE-0A54-411E-A32B-46B47F148479}"/>
              </a:ext>
            </a:extLst>
          </p:cNvPr>
          <p:cNvSpPr/>
          <p:nvPr/>
        </p:nvSpPr>
        <p:spPr>
          <a:xfrm>
            <a:off x="1449883" y="4299459"/>
            <a:ext cx="985748"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err="1">
                <a:solidFill>
                  <a:prstClr val="white">
                    <a:lumMod val="75000"/>
                  </a:prstClr>
                </a:solidFill>
                <a:latin typeface="Calibri" panose="020F0502020204030204"/>
              </a:rPr>
              <a:t>Develop</a:t>
            </a:r>
            <a:r>
              <a:rPr lang="de-DE" sz="1000" dirty="0">
                <a:solidFill>
                  <a:prstClr val="white">
                    <a:lumMod val="75000"/>
                  </a:prstClr>
                </a:solidFill>
                <a:latin typeface="Calibri" panose="020F0502020204030204"/>
              </a:rPr>
              <a:t> Code</a:t>
            </a:r>
          </a:p>
        </p:txBody>
      </p:sp>
      <p:sp>
        <p:nvSpPr>
          <p:cNvPr id="75" name="Oval 74">
            <a:extLst>
              <a:ext uri="{FF2B5EF4-FFF2-40B4-BE49-F238E27FC236}">
                <a16:creationId xmlns:a16="http://schemas.microsoft.com/office/drawing/2014/main" id="{43D560B9-0DDC-47A6-86DD-4E2685D963FD}"/>
              </a:ext>
            </a:extLst>
          </p:cNvPr>
          <p:cNvSpPr/>
          <p:nvPr/>
        </p:nvSpPr>
        <p:spPr>
          <a:xfrm>
            <a:off x="1430532" y="3390380"/>
            <a:ext cx="1022548"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err="1">
                <a:solidFill>
                  <a:prstClr val="white">
                    <a:lumMod val="75000"/>
                  </a:prstClr>
                </a:solidFill>
                <a:latin typeface="Calibri" panose="020F0502020204030204"/>
              </a:rPr>
              <a:t>Assign</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to</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developer</a:t>
            </a:r>
            <a:endParaRPr lang="de-DE" sz="1000" dirty="0">
              <a:solidFill>
                <a:prstClr val="white">
                  <a:lumMod val="75000"/>
                </a:prstClr>
              </a:solidFill>
              <a:latin typeface="Calibri" panose="020F0502020204030204"/>
            </a:endParaRPr>
          </a:p>
        </p:txBody>
      </p:sp>
      <p:cxnSp>
        <p:nvCxnSpPr>
          <p:cNvPr id="76" name="Straight Arrow Connector 75">
            <a:extLst>
              <a:ext uri="{FF2B5EF4-FFF2-40B4-BE49-F238E27FC236}">
                <a16:creationId xmlns:a16="http://schemas.microsoft.com/office/drawing/2014/main" id="{7816082D-8800-47F2-B6EA-80441AC61C02}"/>
              </a:ext>
            </a:extLst>
          </p:cNvPr>
          <p:cNvCxnSpPr>
            <a:cxnSpLocks/>
          </p:cNvCxnSpPr>
          <p:nvPr/>
        </p:nvCxnSpPr>
        <p:spPr>
          <a:xfrm flipH="1">
            <a:off x="1910030" y="5086536"/>
            <a:ext cx="10164" cy="653160"/>
          </a:xfrm>
          <a:prstGeom prst="straightConnector1">
            <a:avLst/>
          </a:prstGeom>
          <a:ln w="9525">
            <a:solidFill>
              <a:schemeClr val="dk1">
                <a:alpha val="12000"/>
              </a:schemeClr>
            </a:solidFill>
            <a:tailEnd type="triangle"/>
          </a:ln>
        </p:spPr>
        <p:style>
          <a:lnRef idx="1">
            <a:schemeClr val="dk1"/>
          </a:lnRef>
          <a:fillRef idx="0">
            <a:schemeClr val="dk1"/>
          </a:fillRef>
          <a:effectRef idx="0">
            <a:schemeClr val="dk1"/>
          </a:effectRef>
          <a:fontRef idx="minor">
            <a:schemeClr val="tx1"/>
          </a:fontRef>
        </p:style>
      </p:cxnSp>
      <p:sp>
        <p:nvSpPr>
          <p:cNvPr id="77" name="Oval 76">
            <a:extLst>
              <a:ext uri="{FF2B5EF4-FFF2-40B4-BE49-F238E27FC236}">
                <a16:creationId xmlns:a16="http://schemas.microsoft.com/office/drawing/2014/main" id="{8DB3B623-C70C-43EC-B813-7F8B5D2B9D82}"/>
              </a:ext>
            </a:extLst>
          </p:cNvPr>
          <p:cNvSpPr/>
          <p:nvPr/>
        </p:nvSpPr>
        <p:spPr>
          <a:xfrm>
            <a:off x="1437621" y="5202082"/>
            <a:ext cx="985748" cy="304871"/>
          </a:xfrm>
          <a:prstGeom prst="ellipse">
            <a:avLst/>
          </a:prstGeom>
          <a:solidFill>
            <a:schemeClr val="accent4">
              <a:lumMod val="20000"/>
              <a:lumOff val="80000"/>
              <a:alpha val="3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lumMod val="75000"/>
                  </a:prstClr>
                </a:solidFill>
                <a:latin typeface="Calibri" panose="020F0502020204030204"/>
              </a:rPr>
              <a:t>Review </a:t>
            </a:r>
            <a:r>
              <a:rPr lang="de-DE" sz="1000" dirty="0" err="1">
                <a:solidFill>
                  <a:prstClr val="white">
                    <a:lumMod val="75000"/>
                  </a:prstClr>
                </a:solidFill>
                <a:latin typeface="Calibri" panose="020F0502020204030204"/>
              </a:rPr>
              <a:t>the</a:t>
            </a:r>
            <a:r>
              <a:rPr lang="de-DE" sz="1000" dirty="0">
                <a:solidFill>
                  <a:prstClr val="white">
                    <a:lumMod val="75000"/>
                  </a:prstClr>
                </a:solidFill>
                <a:latin typeface="Calibri" panose="020F0502020204030204"/>
              </a:rPr>
              <a:t> </a:t>
            </a:r>
            <a:r>
              <a:rPr lang="de-DE" sz="1000" dirty="0" err="1">
                <a:solidFill>
                  <a:prstClr val="white">
                    <a:lumMod val="75000"/>
                  </a:prstClr>
                </a:solidFill>
                <a:latin typeface="Calibri" panose="020F0502020204030204"/>
              </a:rPr>
              <a:t>code</a:t>
            </a:r>
            <a:endParaRPr lang="de-DE" sz="1000" dirty="0">
              <a:solidFill>
                <a:prstClr val="white">
                  <a:lumMod val="75000"/>
                </a:prstClr>
              </a:solidFill>
              <a:latin typeface="Calibri" panose="020F0502020204030204"/>
            </a:endParaRPr>
          </a:p>
        </p:txBody>
      </p:sp>
      <p:sp>
        <p:nvSpPr>
          <p:cNvPr id="19" name="Rectangle: Rounded Corners 18">
            <a:extLst>
              <a:ext uri="{FF2B5EF4-FFF2-40B4-BE49-F238E27FC236}">
                <a16:creationId xmlns:a16="http://schemas.microsoft.com/office/drawing/2014/main" id="{1C122693-A632-4526-95C3-8619D1F41CED}"/>
              </a:ext>
            </a:extLst>
          </p:cNvPr>
          <p:cNvSpPr/>
          <p:nvPr/>
        </p:nvSpPr>
        <p:spPr>
          <a:xfrm>
            <a:off x="1437508" y="1857626"/>
            <a:ext cx="985748" cy="27617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583"/>
            <a:r>
              <a:rPr lang="de-DE" sz="1000" dirty="0">
                <a:solidFill>
                  <a:prstClr val="white"/>
                </a:solidFill>
                <a:latin typeface="Calibri" panose="020F0502020204030204"/>
              </a:rPr>
              <a:t>Open</a:t>
            </a:r>
          </a:p>
        </p:txBody>
      </p:sp>
      <p:sp>
        <p:nvSpPr>
          <p:cNvPr id="83" name="TextBox 82">
            <a:extLst>
              <a:ext uri="{FF2B5EF4-FFF2-40B4-BE49-F238E27FC236}">
                <a16:creationId xmlns:a16="http://schemas.microsoft.com/office/drawing/2014/main" id="{A9B48961-4014-4C73-94B9-EF81ACC04196}"/>
              </a:ext>
            </a:extLst>
          </p:cNvPr>
          <p:cNvSpPr txBox="1"/>
          <p:nvPr/>
        </p:nvSpPr>
        <p:spPr>
          <a:xfrm>
            <a:off x="2006121" y="6384418"/>
            <a:ext cx="8229778" cy="2923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defTabSz="914583"/>
            <a:r>
              <a:rPr lang="de-DE" sz="1300" b="1" i="1" dirty="0">
                <a:solidFill>
                  <a:prstClr val="white"/>
                </a:solidFill>
                <a:latin typeface="Calibri" panose="020F0502020204030204"/>
              </a:rPr>
              <a:t>Note: </a:t>
            </a:r>
            <a:r>
              <a:rPr lang="de-DE" sz="1300" i="1" dirty="0">
                <a:solidFill>
                  <a:prstClr val="white"/>
                </a:solidFill>
                <a:latin typeface="Calibri" panose="020F0502020204030204"/>
              </a:rPr>
              <a:t>The „</a:t>
            </a:r>
            <a:r>
              <a:rPr lang="de-DE" sz="1300" i="1" dirty="0" err="1">
                <a:solidFill>
                  <a:prstClr val="white"/>
                </a:solidFill>
                <a:latin typeface="Calibri" panose="020F0502020204030204"/>
              </a:rPr>
              <a:t>faded</a:t>
            </a:r>
            <a:r>
              <a:rPr lang="de-DE" sz="1300" i="1" dirty="0">
                <a:solidFill>
                  <a:prstClr val="white"/>
                </a:solidFill>
                <a:latin typeface="Calibri" panose="020F0502020204030204"/>
              </a:rPr>
              <a:t> out“ </a:t>
            </a:r>
            <a:r>
              <a:rPr lang="de-DE" sz="1300" i="1" dirty="0" err="1">
                <a:solidFill>
                  <a:prstClr val="white"/>
                </a:solidFill>
                <a:latin typeface="Calibri" panose="020F0502020204030204"/>
              </a:rPr>
              <a:t>steps</a:t>
            </a:r>
            <a:r>
              <a:rPr lang="de-DE" sz="1300" i="1" dirty="0">
                <a:solidFill>
                  <a:prstClr val="white"/>
                </a:solidFill>
                <a:latin typeface="Calibri" panose="020F0502020204030204"/>
              </a:rPr>
              <a:t> and </a:t>
            </a:r>
            <a:r>
              <a:rPr lang="de-DE" sz="1300" i="1" dirty="0" err="1">
                <a:solidFill>
                  <a:prstClr val="white"/>
                </a:solidFill>
                <a:latin typeface="Calibri" panose="020F0502020204030204"/>
              </a:rPr>
              <a:t>processes</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are</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indirectly</a:t>
            </a:r>
            <a:r>
              <a:rPr lang="de-DE" sz="1300" i="1" dirty="0">
                <a:solidFill>
                  <a:prstClr val="white"/>
                </a:solidFill>
                <a:latin typeface="Calibri" panose="020F0502020204030204"/>
              </a:rPr>
              <a:t> relevant </a:t>
            </a:r>
            <a:r>
              <a:rPr lang="de-DE" sz="1300" i="1" dirty="0" err="1">
                <a:solidFill>
                  <a:prstClr val="white"/>
                </a:solidFill>
                <a:latin typeface="Calibri" panose="020F0502020204030204"/>
              </a:rPr>
              <a:t>to</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testing</a:t>
            </a:r>
            <a:r>
              <a:rPr lang="de-DE" sz="1300" i="1" dirty="0">
                <a:solidFill>
                  <a:prstClr val="white"/>
                </a:solidFill>
                <a:latin typeface="Calibri" panose="020F0502020204030204"/>
              </a:rPr>
              <a:t> and </a:t>
            </a:r>
            <a:r>
              <a:rPr lang="de-DE" sz="1300" i="1" dirty="0" err="1">
                <a:solidFill>
                  <a:prstClr val="white"/>
                </a:solidFill>
                <a:latin typeface="Calibri" panose="020F0502020204030204"/>
              </a:rPr>
              <a:t>are</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for</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information</a:t>
            </a:r>
            <a:r>
              <a:rPr lang="de-DE" sz="1300" i="1" dirty="0">
                <a:solidFill>
                  <a:prstClr val="white"/>
                </a:solidFill>
                <a:latin typeface="Calibri" panose="020F0502020204030204"/>
              </a:rPr>
              <a:t> </a:t>
            </a:r>
            <a:r>
              <a:rPr lang="de-DE" sz="1300" i="1" dirty="0" err="1">
                <a:solidFill>
                  <a:prstClr val="white"/>
                </a:solidFill>
                <a:latin typeface="Calibri" panose="020F0502020204030204"/>
              </a:rPr>
              <a:t>only</a:t>
            </a:r>
            <a:r>
              <a:rPr lang="de-DE" sz="1300" i="1" dirty="0">
                <a:solidFill>
                  <a:prstClr val="white"/>
                </a:solidFill>
                <a:latin typeface="Calibri" panose="020F0502020204030204"/>
              </a:rPr>
              <a:t>.</a:t>
            </a:r>
          </a:p>
        </p:txBody>
      </p:sp>
      <p:cxnSp>
        <p:nvCxnSpPr>
          <p:cNvPr id="106" name="Connector: Elbow 105">
            <a:extLst>
              <a:ext uri="{FF2B5EF4-FFF2-40B4-BE49-F238E27FC236}">
                <a16:creationId xmlns:a16="http://schemas.microsoft.com/office/drawing/2014/main" id="{F6756ACB-26C3-4A04-94F3-6D5BFC33D37B}"/>
              </a:ext>
            </a:extLst>
          </p:cNvPr>
          <p:cNvCxnSpPr>
            <a:cxnSpLocks/>
            <a:endCxn id="39" idx="6"/>
          </p:cNvCxnSpPr>
          <p:nvPr/>
        </p:nvCxnSpPr>
        <p:spPr>
          <a:xfrm rot="5400000">
            <a:off x="7969473" y="3210397"/>
            <a:ext cx="463238" cy="234646"/>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604E1676-2E56-4DA3-90D3-00B68F0D61B5}"/>
              </a:ext>
            </a:extLst>
          </p:cNvPr>
          <p:cNvCxnSpPr>
            <a:cxnSpLocks/>
            <a:stCxn id="33" idx="1"/>
            <a:endCxn id="62" idx="3"/>
          </p:cNvCxnSpPr>
          <p:nvPr/>
        </p:nvCxnSpPr>
        <p:spPr>
          <a:xfrm rot="10800000">
            <a:off x="8596769" y="2968655"/>
            <a:ext cx="895697" cy="2899488"/>
          </a:xfrm>
          <a:prstGeom prst="bentConnector3">
            <a:avLst>
              <a:gd name="adj1" fmla="val 6997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09F2669-A95A-45FC-8793-9FFE0F2FBD47}"/>
              </a:ext>
            </a:extLst>
          </p:cNvPr>
          <p:cNvSpPr/>
          <p:nvPr/>
        </p:nvSpPr>
        <p:spPr>
          <a:xfrm>
            <a:off x="8308475" y="3691372"/>
            <a:ext cx="1076525" cy="1891797"/>
          </a:xfrm>
          <a:prstGeom prst="ellipse">
            <a:avLst/>
          </a:prstGeom>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583"/>
            <a:r>
              <a:rPr lang="de-DE" sz="1000" dirty="0">
                <a:solidFill>
                  <a:prstClr val="white"/>
                </a:solidFill>
                <a:latin typeface="Calibri" panose="020F0502020204030204"/>
              </a:rPr>
              <a:t>Bug </a:t>
            </a:r>
            <a:r>
              <a:rPr lang="de-DE" sz="1000" dirty="0" err="1">
                <a:solidFill>
                  <a:prstClr val="white"/>
                </a:solidFill>
                <a:latin typeface="Calibri" panose="020F0502020204030204"/>
              </a:rPr>
              <a:t>is</a:t>
            </a:r>
            <a:r>
              <a:rPr lang="de-DE" sz="1000" dirty="0">
                <a:solidFill>
                  <a:prstClr val="white"/>
                </a:solidFill>
                <a:latin typeface="Calibri" panose="020F0502020204030204"/>
              </a:rPr>
              <a:t> </a:t>
            </a:r>
            <a:r>
              <a:rPr lang="de-DE" sz="1000" dirty="0" err="1">
                <a:solidFill>
                  <a:prstClr val="white"/>
                </a:solidFill>
                <a:latin typeface="Calibri" panose="020F0502020204030204"/>
              </a:rPr>
              <a:t>fixed</a:t>
            </a:r>
            <a:r>
              <a:rPr lang="de-DE" sz="1000" dirty="0">
                <a:solidFill>
                  <a:prstClr val="white"/>
                </a:solidFill>
                <a:latin typeface="Calibri" panose="020F0502020204030204"/>
              </a:rPr>
              <a:t>  and </a:t>
            </a:r>
            <a:r>
              <a:rPr lang="de-DE" sz="1000" dirty="0" err="1">
                <a:solidFill>
                  <a:prstClr val="white"/>
                </a:solidFill>
                <a:latin typeface="Calibri" panose="020F0502020204030204"/>
              </a:rPr>
              <a:t>can</a:t>
            </a:r>
            <a:r>
              <a:rPr lang="de-DE" sz="1000" dirty="0">
                <a:solidFill>
                  <a:prstClr val="white"/>
                </a:solidFill>
                <a:latin typeface="Calibri" panose="020F0502020204030204"/>
              </a:rPr>
              <a:t> </a:t>
            </a:r>
            <a:r>
              <a:rPr lang="de-DE" sz="1000" dirty="0" err="1">
                <a:solidFill>
                  <a:prstClr val="white"/>
                </a:solidFill>
                <a:latin typeface="Calibri" panose="020F0502020204030204"/>
              </a:rPr>
              <a:t>be</a:t>
            </a:r>
            <a:r>
              <a:rPr lang="de-DE" sz="1000" dirty="0">
                <a:solidFill>
                  <a:prstClr val="white"/>
                </a:solidFill>
                <a:latin typeface="Calibri" panose="020F0502020204030204"/>
              </a:rPr>
              <a:t> </a:t>
            </a:r>
            <a:r>
              <a:rPr lang="de-DE" sz="1000" dirty="0" err="1">
                <a:solidFill>
                  <a:prstClr val="white"/>
                </a:solidFill>
                <a:latin typeface="Calibri" panose="020F0502020204030204"/>
              </a:rPr>
              <a:t>retested</a:t>
            </a:r>
            <a:r>
              <a:rPr lang="de-DE" sz="1000" dirty="0">
                <a:solidFill>
                  <a:prstClr val="white"/>
                </a:solidFill>
                <a:latin typeface="Calibri" panose="020F0502020204030204"/>
              </a:rPr>
              <a:t> </a:t>
            </a:r>
            <a:r>
              <a:rPr lang="de-DE" sz="1000" dirty="0" err="1">
                <a:solidFill>
                  <a:prstClr val="white"/>
                </a:solidFill>
                <a:latin typeface="Calibri" panose="020F0502020204030204"/>
              </a:rPr>
              <a:t>by</a:t>
            </a:r>
            <a:r>
              <a:rPr lang="de-DE" sz="1000" dirty="0">
                <a:solidFill>
                  <a:prstClr val="white"/>
                </a:solidFill>
                <a:latin typeface="Calibri" panose="020F0502020204030204"/>
              </a:rPr>
              <a:t> </a:t>
            </a:r>
            <a:r>
              <a:rPr lang="de-DE" sz="1000" dirty="0" err="1">
                <a:solidFill>
                  <a:prstClr val="white"/>
                </a:solidFill>
                <a:latin typeface="Calibri" panose="020F0502020204030204"/>
              </a:rPr>
              <a:t>revising</a:t>
            </a:r>
            <a:r>
              <a:rPr lang="de-DE" sz="1000" dirty="0">
                <a:solidFill>
                  <a:prstClr val="white"/>
                </a:solidFill>
                <a:latin typeface="Calibri" panose="020F0502020204030204"/>
              </a:rPr>
              <a:t> </a:t>
            </a:r>
            <a:r>
              <a:rPr lang="de-DE" sz="1000" dirty="0" err="1">
                <a:solidFill>
                  <a:prstClr val="white"/>
                </a:solidFill>
                <a:latin typeface="Calibri" panose="020F0502020204030204"/>
              </a:rPr>
              <a:t>the</a:t>
            </a:r>
            <a:r>
              <a:rPr lang="de-DE" sz="1000" dirty="0">
                <a:solidFill>
                  <a:prstClr val="white"/>
                </a:solidFill>
                <a:latin typeface="Calibri" panose="020F0502020204030204"/>
              </a:rPr>
              <a:t> </a:t>
            </a:r>
            <a:r>
              <a:rPr lang="de-DE" sz="1000" dirty="0" err="1">
                <a:solidFill>
                  <a:prstClr val="white"/>
                </a:solidFill>
                <a:latin typeface="Calibri" panose="020F0502020204030204"/>
              </a:rPr>
              <a:t>previous</a:t>
            </a:r>
            <a:r>
              <a:rPr lang="de-DE" sz="1000" dirty="0">
                <a:solidFill>
                  <a:prstClr val="white"/>
                </a:solidFill>
                <a:latin typeface="Calibri" panose="020F0502020204030204"/>
              </a:rPr>
              <a:t> Test </a:t>
            </a:r>
            <a:r>
              <a:rPr lang="de-DE" sz="1000" dirty="0" err="1">
                <a:solidFill>
                  <a:prstClr val="white"/>
                </a:solidFill>
                <a:latin typeface="Calibri" panose="020F0502020204030204"/>
              </a:rPr>
              <a:t>Execution</a:t>
            </a:r>
            <a:endParaRPr lang="de-DE" sz="1000" dirty="0">
              <a:solidFill>
                <a:prstClr val="white"/>
              </a:solidFill>
              <a:latin typeface="Calibri" panose="020F0502020204030204"/>
            </a:endParaRPr>
          </a:p>
        </p:txBody>
      </p:sp>
      <p:pic>
        <p:nvPicPr>
          <p:cNvPr id="146" name="Picture 145">
            <a:extLst>
              <a:ext uri="{FF2B5EF4-FFF2-40B4-BE49-F238E27FC236}">
                <a16:creationId xmlns:a16="http://schemas.microsoft.com/office/drawing/2014/main" id="{12B79F37-727F-4BB2-9A93-116C239D047A}"/>
              </a:ext>
            </a:extLst>
          </p:cNvPr>
          <p:cNvPicPr>
            <a:picLocks noChangeAspect="1"/>
          </p:cNvPicPr>
          <p:nvPr/>
        </p:nvPicPr>
        <p:blipFill rotWithShape="1">
          <a:blip r:embed="rId2"/>
          <a:srcRect l="9881" r="13034"/>
          <a:stretch/>
        </p:blipFill>
        <p:spPr>
          <a:xfrm>
            <a:off x="6671494" y="1249111"/>
            <a:ext cx="270897" cy="336785"/>
          </a:xfrm>
          <a:prstGeom prst="rect">
            <a:avLst/>
          </a:prstGeom>
        </p:spPr>
      </p:pic>
      <p:pic>
        <p:nvPicPr>
          <p:cNvPr id="147" name="Picture 146">
            <a:extLst>
              <a:ext uri="{FF2B5EF4-FFF2-40B4-BE49-F238E27FC236}">
                <a16:creationId xmlns:a16="http://schemas.microsoft.com/office/drawing/2014/main" id="{E9A83805-C96E-4EA1-91AE-42C4690FC164}"/>
              </a:ext>
            </a:extLst>
          </p:cNvPr>
          <p:cNvPicPr>
            <a:picLocks noChangeAspect="1"/>
          </p:cNvPicPr>
          <p:nvPr/>
        </p:nvPicPr>
        <p:blipFill>
          <a:blip r:embed="rId3"/>
          <a:stretch>
            <a:fillRect/>
          </a:stretch>
        </p:blipFill>
        <p:spPr>
          <a:xfrm>
            <a:off x="3760063" y="1224789"/>
            <a:ext cx="341807" cy="341807"/>
          </a:xfrm>
          <a:prstGeom prst="rect">
            <a:avLst/>
          </a:prstGeom>
        </p:spPr>
      </p:pic>
      <p:pic>
        <p:nvPicPr>
          <p:cNvPr id="148" name="Picture 147">
            <a:extLst>
              <a:ext uri="{FF2B5EF4-FFF2-40B4-BE49-F238E27FC236}">
                <a16:creationId xmlns:a16="http://schemas.microsoft.com/office/drawing/2014/main" id="{86C82198-82E6-4DE6-BD9A-16D4F6B6ADDA}"/>
              </a:ext>
            </a:extLst>
          </p:cNvPr>
          <p:cNvPicPr>
            <a:picLocks noChangeAspect="1"/>
          </p:cNvPicPr>
          <p:nvPr/>
        </p:nvPicPr>
        <p:blipFill rotWithShape="1">
          <a:blip r:embed="rId4"/>
          <a:srcRect l="8433" t="14028" r="12163" b="2347"/>
          <a:stretch/>
        </p:blipFill>
        <p:spPr>
          <a:xfrm>
            <a:off x="9557666" y="1226840"/>
            <a:ext cx="321544" cy="338633"/>
          </a:xfrm>
          <a:prstGeom prst="rect">
            <a:avLst/>
          </a:prstGeom>
        </p:spPr>
      </p:pic>
      <p:pic>
        <p:nvPicPr>
          <p:cNvPr id="149" name="Picture 148">
            <a:extLst>
              <a:ext uri="{FF2B5EF4-FFF2-40B4-BE49-F238E27FC236}">
                <a16:creationId xmlns:a16="http://schemas.microsoft.com/office/drawing/2014/main" id="{36C4F2FC-8039-4047-8AA7-B70D147D15B2}"/>
              </a:ext>
            </a:extLst>
          </p:cNvPr>
          <p:cNvPicPr>
            <a:picLocks noChangeAspect="1"/>
          </p:cNvPicPr>
          <p:nvPr/>
        </p:nvPicPr>
        <p:blipFill rotWithShape="1">
          <a:blip r:embed="rId5"/>
          <a:srcRect l="7567" t="12108" r="8849" b="7073"/>
          <a:stretch/>
        </p:blipFill>
        <p:spPr>
          <a:xfrm>
            <a:off x="1040044" y="1221856"/>
            <a:ext cx="350216" cy="338632"/>
          </a:xfrm>
          <a:prstGeom prst="rect">
            <a:avLst/>
          </a:prstGeom>
        </p:spPr>
      </p:pic>
      <p:sp>
        <p:nvSpPr>
          <p:cNvPr id="20" name="TextBox 19">
            <a:extLst>
              <a:ext uri="{FF2B5EF4-FFF2-40B4-BE49-F238E27FC236}">
                <a16:creationId xmlns:a16="http://schemas.microsoft.com/office/drawing/2014/main" id="{5B80A4B5-95A9-41FE-B606-22C85A0DC413}"/>
              </a:ext>
            </a:extLst>
          </p:cNvPr>
          <p:cNvSpPr txBox="1"/>
          <p:nvPr/>
        </p:nvSpPr>
        <p:spPr>
          <a:xfrm>
            <a:off x="1378676" y="1221857"/>
            <a:ext cx="729149" cy="3386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defTabSz="914583"/>
            <a:r>
              <a:rPr lang="de-DE" sz="1600" b="1" dirty="0">
                <a:solidFill>
                  <a:prstClr val="black"/>
                </a:solidFill>
                <a:latin typeface="Calibri" panose="020F0502020204030204"/>
              </a:rPr>
              <a:t>STORY</a:t>
            </a:r>
          </a:p>
        </p:txBody>
      </p:sp>
      <p:sp>
        <p:nvSpPr>
          <p:cNvPr id="52" name="TextBox 51">
            <a:extLst>
              <a:ext uri="{FF2B5EF4-FFF2-40B4-BE49-F238E27FC236}">
                <a16:creationId xmlns:a16="http://schemas.microsoft.com/office/drawing/2014/main" id="{1D40ACD9-AA5B-4E7B-83E6-9382C6407878}"/>
              </a:ext>
            </a:extLst>
          </p:cNvPr>
          <p:cNvSpPr txBox="1"/>
          <p:nvPr/>
        </p:nvSpPr>
        <p:spPr>
          <a:xfrm>
            <a:off x="4102194" y="1221857"/>
            <a:ext cx="1061330" cy="3386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defTabSz="914583"/>
            <a:r>
              <a:rPr lang="de-DE" sz="1600" b="1" dirty="0">
                <a:solidFill>
                  <a:prstClr val="black"/>
                </a:solidFill>
                <a:latin typeface="Calibri" panose="020F0502020204030204"/>
              </a:rPr>
              <a:t>TEST CASE</a:t>
            </a:r>
          </a:p>
        </p:txBody>
      </p:sp>
      <p:sp>
        <p:nvSpPr>
          <p:cNvPr id="43" name="TextBox 42">
            <a:extLst>
              <a:ext uri="{FF2B5EF4-FFF2-40B4-BE49-F238E27FC236}">
                <a16:creationId xmlns:a16="http://schemas.microsoft.com/office/drawing/2014/main" id="{F473DEF3-94DA-46A2-A795-4AA9735D614B}"/>
              </a:ext>
            </a:extLst>
          </p:cNvPr>
          <p:cNvSpPr txBox="1"/>
          <p:nvPr/>
        </p:nvSpPr>
        <p:spPr>
          <a:xfrm>
            <a:off x="6947016" y="1247263"/>
            <a:ext cx="1597081" cy="3386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defTabSz="914583"/>
            <a:r>
              <a:rPr lang="de-DE" sz="1600" b="1" dirty="0">
                <a:solidFill>
                  <a:prstClr val="black"/>
                </a:solidFill>
                <a:latin typeface="Calibri" panose="020F0502020204030204"/>
              </a:rPr>
              <a:t>TEST EXECUTION</a:t>
            </a:r>
          </a:p>
        </p:txBody>
      </p:sp>
      <p:sp>
        <p:nvSpPr>
          <p:cNvPr id="23" name="TextBox 22">
            <a:extLst>
              <a:ext uri="{FF2B5EF4-FFF2-40B4-BE49-F238E27FC236}">
                <a16:creationId xmlns:a16="http://schemas.microsoft.com/office/drawing/2014/main" id="{6C46499F-D531-4B34-8570-3F1515A41BD8}"/>
              </a:ext>
            </a:extLst>
          </p:cNvPr>
          <p:cNvSpPr txBox="1"/>
          <p:nvPr/>
        </p:nvSpPr>
        <p:spPr>
          <a:xfrm>
            <a:off x="9880268" y="1229056"/>
            <a:ext cx="624985" cy="3386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defTabSz="914583"/>
            <a:r>
              <a:rPr lang="de-DE" sz="1600" b="1" dirty="0">
                <a:solidFill>
                  <a:prstClr val="black"/>
                </a:solidFill>
                <a:latin typeface="Calibri" panose="020F0502020204030204"/>
              </a:rPr>
              <a:t>BUG</a:t>
            </a:r>
          </a:p>
        </p:txBody>
      </p:sp>
      <p:sp>
        <p:nvSpPr>
          <p:cNvPr id="79" name="Title 2">
            <a:extLst>
              <a:ext uri="{FF2B5EF4-FFF2-40B4-BE49-F238E27FC236}">
                <a16:creationId xmlns:a16="http://schemas.microsoft.com/office/drawing/2014/main" id="{39F6EAF9-E8E5-4739-BF22-56DB7A61E922}"/>
              </a:ext>
            </a:extLst>
          </p:cNvPr>
          <p:cNvSpPr txBox="1">
            <a:spLocks/>
          </p:cNvSpPr>
          <p:nvPr/>
        </p:nvSpPr>
        <p:spPr bwMode="gray">
          <a:xfrm>
            <a:off x="1140004" y="325602"/>
            <a:ext cx="9960712" cy="36941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Arial"/>
                <a:ea typeface="+mj-ea"/>
                <a:cs typeface="+mj-cs"/>
              </a:rPr>
              <a:t>Status lifecycle in Jira within a Sprint test</a:t>
            </a:r>
          </a:p>
        </p:txBody>
      </p:sp>
      <p:sp>
        <p:nvSpPr>
          <p:cNvPr id="2" name="TextBox 1">
            <a:extLst>
              <a:ext uri="{FF2B5EF4-FFF2-40B4-BE49-F238E27FC236}">
                <a16:creationId xmlns:a16="http://schemas.microsoft.com/office/drawing/2014/main" id="{B1EFAAFA-2C50-4F43-AD9B-426CFB747EF4}"/>
              </a:ext>
            </a:extLst>
          </p:cNvPr>
          <p:cNvSpPr txBox="1"/>
          <p:nvPr/>
        </p:nvSpPr>
        <p:spPr>
          <a:xfrm>
            <a:off x="10850185" y="2429760"/>
            <a:ext cx="874281" cy="184666"/>
          </a:xfrm>
          <a:prstGeom prst="rect">
            <a:avLst/>
          </a:prstGeom>
          <a:solidFill>
            <a:schemeClr val="accent5">
              <a:lumMod val="60000"/>
              <a:lumOff val="40000"/>
            </a:schemeClr>
          </a:solid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By Architect</a:t>
            </a:r>
          </a:p>
        </p:txBody>
      </p:sp>
      <p:sp>
        <p:nvSpPr>
          <p:cNvPr id="78" name="Rounded Rectangle 2">
            <a:extLst>
              <a:ext uri="{FF2B5EF4-FFF2-40B4-BE49-F238E27FC236}">
                <a16:creationId xmlns:a16="http://schemas.microsoft.com/office/drawing/2014/main" id="{44098893-14DD-44C7-AEFA-6693916A8082}"/>
              </a:ext>
            </a:extLst>
          </p:cNvPr>
          <p:cNvSpPr/>
          <p:nvPr/>
        </p:nvSpPr>
        <p:spPr bwMode="gray">
          <a:xfrm rot="600000">
            <a:off x="9516304" y="288402"/>
            <a:ext cx="2611326" cy="467342"/>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none" lIns="144000" tIns="72000" rIns="144000" bIns="72000" rtlCol="0" anchor="ctr">
            <a:spAutoFit/>
          </a:bodyPr>
          <a:lstStyle/>
          <a:p>
            <a:pPr algn="ctr" fontAlgn="base">
              <a:spcBef>
                <a:spcPct val="50000"/>
              </a:spcBef>
              <a:spcAft>
                <a:spcPct val="0"/>
              </a:spcAft>
              <a:buClr>
                <a:srgbClr val="F0AB00"/>
              </a:buClr>
              <a:buSzPct val="80000"/>
            </a:pPr>
            <a:r>
              <a:rPr lang="en-US" sz="1800" kern="0">
                <a:solidFill>
                  <a:srgbClr val="FFFFFF"/>
                </a:solidFill>
                <a:ea typeface="Arial Unicode MS" pitchFamily="34" charset="-128"/>
                <a:cs typeface="Arial Unicode MS" pitchFamily="34" charset="-128"/>
                <a:sym typeface="Arial"/>
              </a:rPr>
              <a:t>Modified by Chunyang</a:t>
            </a:r>
            <a:endParaRPr lang="en-US" sz="1800" kern="0" dirty="0">
              <a:solidFill>
                <a:srgbClr val="FFFFFF"/>
              </a:solidFill>
              <a:ea typeface="Arial Unicode MS" pitchFamily="34" charset="-128"/>
              <a:cs typeface="Arial Unicode MS" pitchFamily="34" charset="-128"/>
              <a:sym typeface="Arial"/>
            </a:endParaRPr>
          </a:p>
        </p:txBody>
      </p:sp>
    </p:spTree>
    <p:extLst>
      <p:ext uri="{BB962C8B-B14F-4D97-AF65-F5344CB8AC3E}">
        <p14:creationId xmlns:p14="http://schemas.microsoft.com/office/powerpoint/2010/main" val="264149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Done Criteria</a:t>
            </a:r>
          </a:p>
        </p:txBody>
      </p:sp>
      <p:sp>
        <p:nvSpPr>
          <p:cNvPr id="4" name="Rectangle 3">
            <a:extLst>
              <a:ext uri="{FF2B5EF4-FFF2-40B4-BE49-F238E27FC236}">
                <a16:creationId xmlns:a16="http://schemas.microsoft.com/office/drawing/2014/main" id="{D1C62DDE-4DD8-4FAB-873B-91F42FE644A5}"/>
              </a:ext>
            </a:extLst>
          </p:cNvPr>
          <p:cNvSpPr/>
          <p:nvPr/>
        </p:nvSpPr>
        <p:spPr>
          <a:xfrm>
            <a:off x="504001" y="1220007"/>
            <a:ext cx="10794943" cy="738664"/>
          </a:xfrm>
          <a:prstGeom prst="rect">
            <a:avLst/>
          </a:prstGeom>
        </p:spPr>
        <p:txBody>
          <a:bodyPr wrap="none">
            <a:spAutoFit/>
          </a:bodyPr>
          <a:lstStyle/>
          <a:p>
            <a:r>
              <a:rPr lang="en-US" dirty="0">
                <a:hlinkClick r:id="rId2"/>
              </a:rPr>
              <a:t>Latest version here: https://confluence-ibs.wbs.net.sap/display/CTSM/Definition+of+Done</a:t>
            </a:r>
            <a:endParaRPr lang="en-US" dirty="0"/>
          </a:p>
          <a:p>
            <a:endParaRPr lang="en-DE" dirty="0"/>
          </a:p>
        </p:txBody>
      </p:sp>
      <p:sp>
        <p:nvSpPr>
          <p:cNvPr id="3" name="Rectangle 2">
            <a:extLst>
              <a:ext uri="{FF2B5EF4-FFF2-40B4-BE49-F238E27FC236}">
                <a16:creationId xmlns:a16="http://schemas.microsoft.com/office/drawing/2014/main" id="{4B445B03-1C01-4DD6-B36B-C8DC2912421C}"/>
              </a:ext>
            </a:extLst>
          </p:cNvPr>
          <p:cNvSpPr/>
          <p:nvPr/>
        </p:nvSpPr>
        <p:spPr>
          <a:xfrm>
            <a:off x="504001" y="1649602"/>
            <a:ext cx="11110244" cy="4524315"/>
          </a:xfrm>
          <a:prstGeom prst="rect">
            <a:avLst/>
          </a:prstGeom>
        </p:spPr>
        <p:txBody>
          <a:bodyPr wrap="square">
            <a:spAutoFit/>
          </a:bodyPr>
          <a:lstStyle/>
          <a:p>
            <a:r>
              <a:rPr lang="en-US" sz="1800" dirty="0">
                <a:solidFill>
                  <a:srgbClr val="000000"/>
                </a:solidFill>
                <a:latin typeface="Arial" panose="020B0604020202020204" pitchFamily="34" charset="0"/>
              </a:rPr>
              <a:t>The Definition of Done (DoD) for all developments are as follows:</a:t>
            </a:r>
          </a:p>
          <a:p>
            <a:endParaRPr lang="en-US" sz="1800" dirty="0">
              <a:solidFill>
                <a:srgbClr val="000000"/>
              </a:solidFill>
              <a:latin typeface="Arial" panose="020B0604020202020204" pitchFamily="34" charset="0"/>
            </a:endParaRP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Coding created, including acceptance criteria met, and coding documented (inline)</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Critical issues from static check tools solved / required exemptions approved</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 </a:t>
            </a:r>
            <a:r>
              <a:rPr lang="en-US" sz="1800" dirty="0">
                <a:solidFill>
                  <a:srgbClr val="000000"/>
                </a:solidFill>
                <a:latin typeface="Arial" panose="020B0604020202020204" pitchFamily="34" charset="0"/>
              </a:rPr>
              <a:t>Test case(s) written for SAP internal tests (where applicable)</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Code tested (developer tests in Dev, undocumented) and critical issues fixed</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Test automation created (where applicable), automatic unit test passed and no existing unit tests broken</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Raw documentation in system or dedicated place</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In Review</a:t>
            </a:r>
            <a:r>
              <a:rPr lang="en-US" sz="1800" dirty="0">
                <a:solidFill>
                  <a:srgbClr val="000000"/>
                </a:solidFill>
                <a:latin typeface="Arial" panose="020B0604020202020204" pitchFamily="34" charset="0"/>
              </a:rPr>
              <a:t>: Go through </a:t>
            </a:r>
            <a:r>
              <a:rPr lang="en-US" sz="1800" dirty="0">
                <a:solidFill>
                  <a:srgbClr val="3366FF"/>
                </a:solidFill>
                <a:latin typeface="Arial" panose="020B0604020202020204" pitchFamily="34" charset="0"/>
                <a:hlinkClick r:id="rId3"/>
              </a:rPr>
              <a:t>Code Review</a:t>
            </a:r>
            <a:r>
              <a:rPr lang="en-US" sz="1800" dirty="0">
                <a:solidFill>
                  <a:srgbClr val="000000"/>
                </a:solidFill>
                <a:latin typeface="Arial" panose="020B0604020202020204" pitchFamily="34" charset="0"/>
              </a:rPr>
              <a:t> checklist</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Completed</a:t>
            </a:r>
            <a:r>
              <a:rPr lang="en-US" sz="1800" dirty="0">
                <a:solidFill>
                  <a:srgbClr val="000000"/>
                </a:solidFill>
                <a:latin typeface="Arial" panose="020B0604020202020204" pitchFamily="34" charset="0"/>
              </a:rPr>
              <a:t>: </a:t>
            </a:r>
            <a:r>
              <a:rPr lang="en-US" sz="1800" dirty="0">
                <a:solidFill>
                  <a:srgbClr val="3366FF"/>
                </a:solidFill>
                <a:latin typeface="Arial" panose="020B0604020202020204" pitchFamily="34" charset="0"/>
                <a:hlinkClick r:id="rId3"/>
              </a:rPr>
              <a:t>Code Review</a:t>
            </a:r>
            <a:r>
              <a:rPr lang="en-US" sz="1800" dirty="0">
                <a:solidFill>
                  <a:srgbClr val="000000"/>
                </a:solidFill>
                <a:latin typeface="Arial" panose="020B0604020202020204" pitchFamily="34" charset="0"/>
              </a:rPr>
              <a:t> requirements confirmed by a second person (Architect)</a:t>
            </a:r>
          </a:p>
          <a:p>
            <a:pPr marL="742950" lvl="1" indent="-285750">
              <a:buFont typeface="Arial" panose="020B0604020202020204" pitchFamily="34" charset="0"/>
              <a:buChar char="•"/>
            </a:pPr>
            <a:r>
              <a:rPr lang="en-US" sz="1800" dirty="0">
                <a:solidFill>
                  <a:srgbClr val="000000"/>
                </a:solidFill>
                <a:latin typeface="Arial" panose="020B0604020202020204" pitchFamily="34" charset="0"/>
              </a:rPr>
              <a:t>Needed for </a:t>
            </a:r>
            <a:r>
              <a:rPr lang="en-US" sz="1800" b="1" dirty="0">
                <a:solidFill>
                  <a:srgbClr val="000000"/>
                </a:solidFill>
                <a:latin typeface="Arial" panose="020B0604020202020204" pitchFamily="34" charset="0"/>
              </a:rPr>
              <a:t>Completed</a:t>
            </a:r>
            <a:r>
              <a:rPr lang="en-US" sz="1800" dirty="0">
                <a:solidFill>
                  <a:srgbClr val="000000"/>
                </a:solidFill>
                <a:latin typeface="Arial" panose="020B0604020202020204" pitchFamily="34" charset="0"/>
              </a:rPr>
              <a:t>: Code merged into main branch and deployed to test system</a:t>
            </a:r>
          </a:p>
          <a:p>
            <a:endParaRPr lang="en-US" sz="1800" dirty="0">
              <a:solidFill>
                <a:srgbClr val="000000"/>
              </a:solidFill>
              <a:latin typeface="Arial" panose="020B0604020202020204" pitchFamily="34" charset="0"/>
            </a:endParaRPr>
          </a:p>
          <a:p>
            <a:r>
              <a:rPr lang="en-US" sz="1800" dirty="0">
                <a:solidFill>
                  <a:srgbClr val="000000"/>
                </a:solidFill>
                <a:latin typeface="Arial" panose="020B0604020202020204" pitchFamily="34" charset="0"/>
              </a:rPr>
              <a:t>The criteria labeled "Needed for In Review" are to be done by the developers.</a:t>
            </a:r>
            <a:br>
              <a:rPr lang="en-US" sz="1800" dirty="0">
                <a:solidFill>
                  <a:srgbClr val="000000"/>
                </a:solidFill>
                <a:latin typeface="Arial" panose="020B0604020202020204" pitchFamily="34" charset="0"/>
              </a:rPr>
            </a:br>
            <a:r>
              <a:rPr lang="en-US" sz="1800" dirty="0">
                <a:solidFill>
                  <a:srgbClr val="000000"/>
                </a:solidFill>
                <a:latin typeface="Arial" panose="020B0604020202020204" pitchFamily="34" charset="0"/>
              </a:rPr>
              <a:t>The criteria labeled "Needed for Completed" are to be done by the reviewer (Architect)</a:t>
            </a:r>
          </a:p>
        </p:txBody>
      </p:sp>
      <p:sp>
        <p:nvSpPr>
          <p:cNvPr id="5" name="Rounded Rectangle 2">
            <a:extLst>
              <a:ext uri="{FF2B5EF4-FFF2-40B4-BE49-F238E27FC236}">
                <a16:creationId xmlns:a16="http://schemas.microsoft.com/office/drawing/2014/main" id="{2A394BF7-6A08-488A-860A-2709469380E1}"/>
              </a:ext>
            </a:extLst>
          </p:cNvPr>
          <p:cNvSpPr/>
          <p:nvPr/>
        </p:nvSpPr>
        <p:spPr bwMode="gray">
          <a:xfrm rot="600000">
            <a:off x="9516304" y="288402"/>
            <a:ext cx="2611326" cy="467342"/>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none" lIns="144000" tIns="72000" rIns="144000" bIns="72000" rtlCol="0" anchor="ctr">
            <a:spAutoFit/>
          </a:bodyPr>
          <a:lstStyle/>
          <a:p>
            <a:pPr algn="ctr" fontAlgn="base">
              <a:spcBef>
                <a:spcPct val="50000"/>
              </a:spcBef>
              <a:spcAft>
                <a:spcPct val="0"/>
              </a:spcAft>
              <a:buClr>
                <a:srgbClr val="F0AB00"/>
              </a:buClr>
              <a:buSzPct val="80000"/>
            </a:pPr>
            <a:r>
              <a:rPr lang="en-US" sz="1800" kern="0">
                <a:solidFill>
                  <a:srgbClr val="FFFFFF"/>
                </a:solidFill>
                <a:ea typeface="Arial Unicode MS" pitchFamily="34" charset="-128"/>
                <a:cs typeface="Arial Unicode MS" pitchFamily="34" charset="-128"/>
                <a:sym typeface="Arial"/>
              </a:rPr>
              <a:t>Modified by Chunyang</a:t>
            </a:r>
            <a:endParaRPr lang="en-US" sz="1800" kern="0" dirty="0">
              <a:solidFill>
                <a:srgbClr val="FFFFFF"/>
              </a:solidFill>
              <a:ea typeface="Arial Unicode MS" pitchFamily="34" charset="-128"/>
              <a:cs typeface="Arial Unicode MS" pitchFamily="34" charset="-128"/>
              <a:sym typeface="Arial"/>
            </a:endParaRPr>
          </a:p>
        </p:txBody>
      </p:sp>
    </p:spTree>
    <p:extLst>
      <p:ext uri="{BB962C8B-B14F-4D97-AF65-F5344CB8AC3E}">
        <p14:creationId xmlns:p14="http://schemas.microsoft.com/office/powerpoint/2010/main" val="1200541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Reference</a:t>
            </a:r>
            <a:endParaRPr lang="en-US" sz="1999" dirty="0"/>
          </a:p>
        </p:txBody>
      </p:sp>
      <p:graphicFrame>
        <p:nvGraphicFramePr>
          <p:cNvPr id="6" name="Table 5"/>
          <p:cNvGraphicFramePr>
            <a:graphicFrameLocks noGrp="1"/>
          </p:cNvGraphicFramePr>
          <p:nvPr>
            <p:extLst>
              <p:ext uri="{D42A27DB-BD31-4B8C-83A1-F6EECF244321}">
                <p14:modId xmlns:p14="http://schemas.microsoft.com/office/powerpoint/2010/main" val="1691260534"/>
              </p:ext>
            </p:extLst>
          </p:nvPr>
        </p:nvGraphicFramePr>
        <p:xfrm>
          <a:off x="324001" y="1404322"/>
          <a:ext cx="11545199" cy="4932623"/>
        </p:xfrm>
        <a:graphic>
          <a:graphicData uri="http://schemas.openxmlformats.org/drawingml/2006/table">
            <a:tbl>
              <a:tblPr>
                <a:tableStyleId>{BC89EF96-8CEA-46FF-86C4-4CE0E7609802}</a:tableStyleId>
              </a:tblPr>
              <a:tblGrid>
                <a:gridCol w="4705200">
                  <a:extLst>
                    <a:ext uri="{9D8B030D-6E8A-4147-A177-3AD203B41FA5}">
                      <a16:colId xmlns:a16="http://schemas.microsoft.com/office/drawing/2014/main" val="20000"/>
                    </a:ext>
                  </a:extLst>
                </a:gridCol>
                <a:gridCol w="3461657">
                  <a:extLst>
                    <a:ext uri="{9D8B030D-6E8A-4147-A177-3AD203B41FA5}">
                      <a16:colId xmlns:a16="http://schemas.microsoft.com/office/drawing/2014/main" val="20001"/>
                    </a:ext>
                  </a:extLst>
                </a:gridCol>
                <a:gridCol w="3378342">
                  <a:extLst>
                    <a:ext uri="{9D8B030D-6E8A-4147-A177-3AD203B41FA5}">
                      <a16:colId xmlns:a16="http://schemas.microsoft.com/office/drawing/2014/main" val="20002"/>
                    </a:ext>
                  </a:extLst>
                </a:gridCol>
              </a:tblGrid>
              <a:tr h="391821">
                <a:tc>
                  <a:txBody>
                    <a:bodyPr/>
                    <a:lstStyle/>
                    <a:p>
                      <a:pPr algn="ctr" fontAlgn="b"/>
                      <a:r>
                        <a:rPr lang="en-US" sz="1600" b="1" u="none" strike="noStrike" dirty="0">
                          <a:effectLst/>
                        </a:rPr>
                        <a:t>Category of Tools</a:t>
                      </a:r>
                      <a:endParaRPr lang="en-US" sz="1600" b="1" i="0" u="none" strike="noStrike" dirty="0">
                        <a:solidFill>
                          <a:srgbClr val="000000"/>
                        </a:solidFill>
                        <a:effectLst/>
                        <a:latin typeface="Arial" panose="020B0604020202020204" pitchFamily="34" charset="0"/>
                      </a:endParaRPr>
                    </a:p>
                  </a:txBody>
                  <a:tcPr marL="9525" marR="9525" marT="9525" marB="0" anchor="ctr">
                    <a:solidFill>
                      <a:schemeClr val="accent1"/>
                    </a:solidFill>
                  </a:tcPr>
                </a:tc>
                <a:tc>
                  <a:txBody>
                    <a:bodyPr/>
                    <a:lstStyle/>
                    <a:p>
                      <a:pPr algn="ctr" fontAlgn="b"/>
                      <a:r>
                        <a:rPr lang="en-US" sz="1600" b="1" u="none" strike="noStrike" dirty="0">
                          <a:effectLst/>
                        </a:rPr>
                        <a:t>Tools for Non-ABAP</a:t>
                      </a:r>
                      <a:endParaRPr lang="en-US" sz="1600" b="1" i="0" u="none" strike="noStrike" dirty="0">
                        <a:solidFill>
                          <a:srgbClr val="000000"/>
                        </a:solidFill>
                        <a:effectLst/>
                        <a:latin typeface="Arial" panose="020B0604020202020204" pitchFamily="34" charset="0"/>
                      </a:endParaRPr>
                    </a:p>
                  </a:txBody>
                  <a:tcPr marL="9525" marR="9525" marT="9525" marB="0" anchor="ctr">
                    <a:solidFill>
                      <a:schemeClr val="accent1"/>
                    </a:solidFill>
                  </a:tcPr>
                </a:tc>
                <a:tc>
                  <a:txBody>
                    <a:bodyPr/>
                    <a:lstStyle/>
                    <a:p>
                      <a:pPr algn="ctr" fontAlgn="b"/>
                      <a:r>
                        <a:rPr lang="en-US" sz="1600" b="1" u="none" strike="noStrike" dirty="0">
                          <a:effectLst/>
                        </a:rPr>
                        <a:t>ABAP</a:t>
                      </a:r>
                      <a:endParaRPr lang="en-US" sz="1600" b="1" i="0" u="none" strike="noStrike" dirty="0">
                        <a:solidFill>
                          <a:srgbClr val="000000"/>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0000"/>
                  </a:ext>
                </a:extLst>
              </a:tr>
              <a:tr h="267106">
                <a:tc>
                  <a:txBody>
                    <a:bodyPr/>
                    <a:lstStyle/>
                    <a:p>
                      <a:pPr algn="l" fontAlgn="b"/>
                      <a:r>
                        <a:rPr lang="en-US" sz="1200" u="none" strike="noStrike" dirty="0">
                          <a:effectLst/>
                        </a:rPr>
                        <a:t>Source Code Repository with Version Management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highlight>
                            <a:srgbClr val="00FF00"/>
                          </a:highlight>
                        </a:rPr>
                        <a:t>GIT</a:t>
                      </a:r>
                      <a:r>
                        <a:rPr lang="en-US" sz="1200" u="none" strike="noStrike" dirty="0">
                          <a:effectLst/>
                        </a:rPr>
                        <a:t>, SVN, Clearcase, ABAP </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ABAP Workbench</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1"/>
                  </a:ext>
                </a:extLst>
              </a:tr>
              <a:tr h="267106">
                <a:tc>
                  <a:txBody>
                    <a:bodyPr/>
                    <a:lstStyle/>
                    <a:p>
                      <a:pPr algn="l" fontAlgn="b"/>
                      <a:r>
                        <a:rPr lang="en-US" sz="1200" u="none" strike="noStrike" dirty="0">
                          <a:effectLst/>
                        </a:rPr>
                        <a:t>Code / Release building</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Maven, Ant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ABAP Workbench</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2"/>
                  </a:ext>
                </a:extLst>
              </a:tr>
              <a:tr h="267106">
                <a:tc>
                  <a:txBody>
                    <a:bodyPr/>
                    <a:lstStyle/>
                    <a:p>
                      <a:pPr algn="l" fontAlgn="b"/>
                      <a:r>
                        <a:rPr lang="en-US" sz="1200" u="none" strike="noStrike" dirty="0">
                          <a:effectLst/>
                        </a:rPr>
                        <a:t>Continuous Integration</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highlight>
                            <a:srgbClr val="00FF00"/>
                          </a:highlight>
                        </a:rPr>
                        <a:t>Jenkins, </a:t>
                      </a:r>
                      <a:r>
                        <a:rPr lang="en-US" sz="1200" u="none" strike="noStrike" dirty="0" err="1">
                          <a:effectLst/>
                          <a:highlight>
                            <a:srgbClr val="00FF00"/>
                          </a:highlight>
                        </a:rPr>
                        <a:t>CoDePipes</a:t>
                      </a:r>
                      <a:r>
                        <a:rPr lang="en-US" sz="1200" u="none" strike="noStrike" dirty="0">
                          <a:effectLst/>
                        </a:rPr>
                        <a:t>, Bamboo</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ABAP Workbench</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3"/>
                  </a:ext>
                </a:extLst>
              </a:tr>
              <a:tr h="267106">
                <a:tc>
                  <a:txBody>
                    <a:bodyPr/>
                    <a:lstStyle/>
                    <a:p>
                      <a:pPr algn="l" fontAlgn="b"/>
                      <a:r>
                        <a:rPr lang="en-US" sz="1200" u="none" strike="noStrike" dirty="0">
                          <a:effectLst/>
                        </a:rPr>
                        <a:t>Static Code Check</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FindBugs, SourceMonitor, PMD, </a:t>
                      </a:r>
                      <a:r>
                        <a:rPr lang="en-US" sz="1200" u="none" strike="noStrike" dirty="0">
                          <a:effectLst/>
                          <a:highlight>
                            <a:srgbClr val="00FF00"/>
                          </a:highlight>
                        </a:rPr>
                        <a:t>ESLint</a:t>
                      </a:r>
                      <a:r>
                        <a:rPr lang="en-US" sz="1200" u="none" strike="noStrike" dirty="0">
                          <a:effectLst/>
                        </a:rPr>
                        <a:t>, JSLint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Code</a:t>
                      </a:r>
                      <a:r>
                        <a:rPr lang="en-US" sz="1200" u="none" strike="noStrike" baseline="0" dirty="0">
                          <a:effectLst/>
                        </a:rPr>
                        <a:t> Inspector</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4"/>
                  </a:ext>
                </a:extLst>
              </a:tr>
              <a:tr h="267106">
                <a:tc>
                  <a:txBody>
                    <a:bodyPr/>
                    <a:lstStyle/>
                    <a:p>
                      <a:pPr algn="l" fontAlgn="b"/>
                      <a:r>
                        <a:rPr lang="en-US" sz="1200" u="none" strike="noStrike" dirty="0">
                          <a:effectLst/>
                        </a:rPr>
                        <a:t>Security Code Check</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Fortify, </a:t>
                      </a:r>
                      <a:r>
                        <a:rPr lang="en-US" sz="1200" u="none" strike="noStrike" dirty="0">
                          <a:effectLst/>
                          <a:highlight>
                            <a:srgbClr val="00FF00"/>
                          </a:highlight>
                        </a:rPr>
                        <a:t>CheckMarx</a:t>
                      </a:r>
                      <a:endParaRPr lang="en-US" sz="1200" b="0" i="0" u="none" strike="noStrike" dirty="0">
                        <a:solidFill>
                          <a:srgbClr val="000000"/>
                        </a:solidFill>
                        <a:effectLst/>
                        <a:highlight>
                          <a:srgbClr val="00FF00"/>
                        </a:highlight>
                        <a:latin typeface="Arial" panose="020B0604020202020204" pitchFamily="34" charset="0"/>
                      </a:endParaRPr>
                    </a:p>
                  </a:txBody>
                  <a:tcPr marL="9525" marR="9525" marT="9525" marB="0" anchor="b"/>
                </a:tc>
                <a:tc>
                  <a:txBody>
                    <a:bodyPr/>
                    <a:lstStyle/>
                    <a:p>
                      <a:pPr algn="l" fontAlgn="b"/>
                      <a:r>
                        <a:rPr lang="en-US" sz="1200" u="none" strike="noStrike" dirty="0">
                          <a:effectLst/>
                        </a:rPr>
                        <a:t>ATC</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5"/>
                  </a:ext>
                </a:extLst>
              </a:tr>
              <a:tr h="267106">
                <a:tc>
                  <a:txBody>
                    <a:bodyPr/>
                    <a:lstStyle/>
                    <a:p>
                      <a:pPr algn="l" fontAlgn="b"/>
                      <a:r>
                        <a:rPr lang="en-US" sz="1200" u="none" strike="noStrike" dirty="0">
                          <a:effectLst/>
                        </a:rPr>
                        <a:t>Coding Style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CheckStyle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b="0" i="0" u="none" strike="noStrike" dirty="0">
                          <a:solidFill>
                            <a:schemeClr val="tx1"/>
                          </a:solidFill>
                          <a:effectLst/>
                          <a:latin typeface="+mn-lt"/>
                        </a:rPr>
                        <a:t>NA</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6"/>
                  </a:ext>
                </a:extLst>
              </a:tr>
              <a:tr h="267106">
                <a:tc>
                  <a:txBody>
                    <a:bodyPr/>
                    <a:lstStyle/>
                    <a:p>
                      <a:pPr algn="l" fontAlgn="b"/>
                      <a:r>
                        <a:rPr lang="en-US" sz="1200" u="none" strike="noStrike" dirty="0">
                          <a:effectLst/>
                        </a:rPr>
                        <a:t>Integrated Development Environment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Eclipse, NetBeans, </a:t>
                      </a:r>
                      <a:r>
                        <a:rPr lang="en-US" sz="1200" u="none" strike="noStrike" dirty="0" err="1">
                          <a:effectLst/>
                          <a:highlight>
                            <a:srgbClr val="00FF00"/>
                          </a:highlight>
                        </a:rPr>
                        <a:t>VScode</a:t>
                      </a:r>
                      <a:endParaRPr lang="en-US" sz="1200" b="0" i="0" u="none" strike="noStrike" dirty="0">
                        <a:solidFill>
                          <a:srgbClr val="000000"/>
                        </a:solidFill>
                        <a:effectLst/>
                        <a:highlight>
                          <a:srgbClr val="00FF00"/>
                        </a:highlight>
                        <a:latin typeface="Arial" panose="020B0604020202020204" pitchFamily="34" charset="0"/>
                      </a:endParaRPr>
                    </a:p>
                  </a:txBody>
                  <a:tcPr marL="9525" marR="9525" marT="9525" marB="0" anchor="b"/>
                </a:tc>
                <a:tc>
                  <a:txBody>
                    <a:bodyPr/>
                    <a:lstStyle/>
                    <a:p>
                      <a:pPr algn="l" fontAlgn="b"/>
                      <a:r>
                        <a:rPr lang="en-US" sz="1200" u="none" strike="noStrike" dirty="0">
                          <a:effectLst/>
                        </a:rPr>
                        <a:t>ABAP inbuilt</a:t>
                      </a:r>
                      <a:r>
                        <a:rPr lang="en-US" sz="1200" u="none" strike="noStrike" baseline="0" dirty="0">
                          <a:effectLst/>
                        </a:rPr>
                        <a:t> Editor, Eclipse</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7"/>
                  </a:ext>
                </a:extLst>
              </a:tr>
              <a:tr h="267106">
                <a:tc>
                  <a:txBody>
                    <a:bodyPr/>
                    <a:lstStyle/>
                    <a:p>
                      <a:pPr algn="l" fontAlgn="b"/>
                      <a:r>
                        <a:rPr lang="en-US" sz="1200" u="none" strike="noStrike" dirty="0">
                          <a:effectLst/>
                        </a:rPr>
                        <a:t>API Documentation</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JavaDoc</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b="0" i="0" u="none" strike="noStrike" dirty="0">
                          <a:solidFill>
                            <a:srgbClr val="000000"/>
                          </a:solidFill>
                          <a:effectLst/>
                          <a:latin typeface="Arial" panose="020B0604020202020204" pitchFamily="34" charset="0"/>
                        </a:rPr>
                        <a:t>ABAP Documentation</a:t>
                      </a:r>
                    </a:p>
                  </a:txBody>
                  <a:tcPr marL="9525" marR="9525" marT="9525" marB="0" anchor="b"/>
                </a:tc>
                <a:extLst>
                  <a:ext uri="{0D108BD9-81ED-4DB2-BD59-A6C34878D82A}">
                    <a16:rowId xmlns:a16="http://schemas.microsoft.com/office/drawing/2014/main" val="10008"/>
                  </a:ext>
                </a:extLst>
              </a:tr>
              <a:tr h="267106">
                <a:tc>
                  <a:txBody>
                    <a:bodyPr/>
                    <a:lstStyle/>
                    <a:p>
                      <a:pPr algn="l" fontAlgn="b"/>
                      <a:r>
                        <a:rPr lang="en-US" sz="1200" u="none" strike="noStrike" dirty="0">
                          <a:effectLst/>
                        </a:rPr>
                        <a:t>Unit Test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Junit, TestNG, QUnit, Clover, </a:t>
                      </a:r>
                      <a:r>
                        <a:rPr lang="en-US" sz="1200" u="none" strike="noStrike" dirty="0" err="1">
                          <a:effectLst/>
                        </a:rPr>
                        <a:t>Easymock</a:t>
                      </a:r>
                      <a:r>
                        <a:rPr lang="en-US" sz="1200" u="none" strike="noStrike" dirty="0">
                          <a:effectLst/>
                        </a:rPr>
                        <a:t>, </a:t>
                      </a:r>
                      <a:r>
                        <a:rPr lang="en-US" sz="1200" u="none" strike="noStrike" dirty="0">
                          <a:effectLst/>
                          <a:highlight>
                            <a:srgbClr val="00FF00"/>
                          </a:highlight>
                        </a:rPr>
                        <a:t>Jest</a:t>
                      </a:r>
                      <a:endParaRPr lang="en-US" sz="1200" b="0" i="0" u="none" strike="noStrike" dirty="0">
                        <a:solidFill>
                          <a:srgbClr val="000000"/>
                        </a:solidFill>
                        <a:effectLst/>
                        <a:highlight>
                          <a:srgbClr val="00FF00"/>
                        </a:highlight>
                        <a:latin typeface="Arial" panose="020B0604020202020204" pitchFamily="34" charset="0"/>
                      </a:endParaRPr>
                    </a:p>
                  </a:txBody>
                  <a:tcPr marL="9525" marR="9525" marT="9525" marB="0" anchor="b"/>
                </a:tc>
                <a:tc>
                  <a:txBody>
                    <a:bodyPr/>
                    <a:lstStyle/>
                    <a:p>
                      <a:pPr algn="l" fontAlgn="b"/>
                      <a:r>
                        <a:rPr lang="en-US" sz="1200" u="none" strike="noStrike" dirty="0">
                          <a:effectLst/>
                        </a:rPr>
                        <a:t>ABAP Unit</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9"/>
                  </a:ext>
                </a:extLst>
              </a:tr>
              <a:tr h="267106">
                <a:tc>
                  <a:txBody>
                    <a:bodyPr/>
                    <a:lstStyle/>
                    <a:p>
                      <a:pPr algn="l" fontAlgn="b"/>
                      <a:r>
                        <a:rPr lang="en-US" sz="1200" u="none" strike="noStrike" dirty="0">
                          <a:effectLst/>
                        </a:rPr>
                        <a:t>Code Review Tools</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Fisheye Crucible, JIRA, Gerrit, </a:t>
                      </a:r>
                      <a:r>
                        <a:rPr lang="en-US" sz="1200" u="none" strike="noStrike" dirty="0">
                          <a:effectLst/>
                          <a:highlight>
                            <a:srgbClr val="00FF00"/>
                          </a:highlight>
                        </a:rPr>
                        <a:t>Github</a:t>
                      </a:r>
                      <a:endParaRPr lang="en-US" sz="1200" b="0" i="0" u="none" strike="noStrike" dirty="0">
                        <a:solidFill>
                          <a:srgbClr val="000000"/>
                        </a:solidFill>
                        <a:effectLst/>
                        <a:highlight>
                          <a:srgbClr val="00FF00"/>
                        </a:highlight>
                        <a:latin typeface="Arial" panose="020B0604020202020204" pitchFamily="34" charset="0"/>
                      </a:endParaRPr>
                    </a:p>
                  </a:txBody>
                  <a:tcPr marL="9525" marR="9525" marT="9525" marB="0" anchor="b"/>
                </a:tc>
                <a:tc>
                  <a:txBody>
                    <a:bodyPr/>
                    <a:lstStyle/>
                    <a:p>
                      <a:pPr algn="l" fontAlgn="b"/>
                      <a:r>
                        <a:rPr lang="en-US" sz="1200" u="none" strike="noStrike" dirty="0">
                          <a:effectLst/>
                        </a:rPr>
                        <a:t>Excel, Code Collaborator</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0"/>
                  </a:ext>
                </a:extLst>
              </a:tr>
              <a:tr h="267106">
                <a:tc>
                  <a:txBody>
                    <a:bodyPr/>
                    <a:lstStyle/>
                    <a:p>
                      <a:pPr algn="l" fontAlgn="b"/>
                      <a:r>
                        <a:rPr lang="en-US" sz="1200" u="none" strike="noStrike" dirty="0">
                          <a:effectLst/>
                        </a:rPr>
                        <a:t>Reporting &amp; Coverage Measurement</a:t>
                      </a:r>
                      <a:r>
                        <a:rPr lang="en-US" sz="1200" u="none" strike="noStrike" baseline="0" dirty="0">
                          <a:effectLst/>
                        </a:rPr>
                        <a:t> </a:t>
                      </a:r>
                      <a:r>
                        <a:rPr lang="en-US" sz="1200" u="none" strike="noStrike" dirty="0">
                          <a:effectLst/>
                        </a:rPr>
                        <a:t>Tools</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highlight>
                            <a:srgbClr val="00FF00"/>
                          </a:highlight>
                        </a:rPr>
                        <a:t>SonarQube</a:t>
                      </a:r>
                      <a:r>
                        <a:rPr lang="en-US" sz="1200" u="none" strike="noStrike" dirty="0">
                          <a:effectLst/>
                        </a:rPr>
                        <a:t> (previously</a:t>
                      </a:r>
                      <a:r>
                        <a:rPr lang="en-US" sz="1200" u="none" strike="noStrike" baseline="0" dirty="0">
                          <a:effectLst/>
                        </a:rPr>
                        <a:t> Sonar)</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SCOV</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1"/>
                  </a:ext>
                </a:extLst>
              </a:tr>
              <a:tr h="267106">
                <a:tc>
                  <a:txBody>
                    <a:bodyPr/>
                    <a:lstStyle/>
                    <a:p>
                      <a:pPr algn="l" fontAlgn="b"/>
                      <a:r>
                        <a:rPr lang="en-US" sz="1200" u="none" strike="noStrike" dirty="0">
                          <a:effectLst/>
                        </a:rPr>
                        <a:t>Automation Test Tools</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Selenium WebDriver, UFT, </a:t>
                      </a:r>
                      <a:r>
                        <a:rPr lang="en-US" sz="1200" u="none" strike="noStrike" dirty="0">
                          <a:effectLst/>
                          <a:highlight>
                            <a:srgbClr val="00FF00"/>
                          </a:highlight>
                        </a:rPr>
                        <a:t>UIveri5</a:t>
                      </a:r>
                      <a:endParaRPr lang="en-US" sz="1200" b="0" i="0" u="none" strike="noStrike" dirty="0">
                        <a:solidFill>
                          <a:srgbClr val="000000"/>
                        </a:solidFill>
                        <a:effectLst/>
                        <a:highlight>
                          <a:srgbClr val="00FF00"/>
                        </a:highlight>
                        <a:latin typeface="Arial" panose="020B0604020202020204" pitchFamily="34" charset="0"/>
                      </a:endParaRPr>
                    </a:p>
                  </a:txBody>
                  <a:tcPr marL="9525" marR="9525" marT="9525" marB="0" anchor="b"/>
                </a:tc>
                <a:tc>
                  <a:txBody>
                    <a:bodyPr/>
                    <a:lstStyle/>
                    <a:p>
                      <a:pPr algn="l" fontAlgn="b"/>
                      <a:r>
                        <a:rPr lang="en-US" sz="1200" u="none" strike="noStrike" dirty="0">
                          <a:effectLst/>
                        </a:rPr>
                        <a:t>eCATT,</a:t>
                      </a:r>
                      <a:r>
                        <a:rPr lang="en-US" sz="1200" u="none" strike="noStrike" baseline="0" dirty="0">
                          <a:effectLst/>
                        </a:rPr>
                        <a:t> UFT</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2"/>
                  </a:ext>
                </a:extLst>
              </a:tr>
              <a:tr h="267106">
                <a:tc>
                  <a:txBody>
                    <a:bodyPr/>
                    <a:lstStyle/>
                    <a:p>
                      <a:pPr algn="l" fontAlgn="b"/>
                      <a:r>
                        <a:rPr lang="en-US" sz="1200" u="none" strike="noStrike" dirty="0">
                          <a:effectLst/>
                        </a:rPr>
                        <a:t>Performance Test Tools</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Jmeter, LoadRunner</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STAD, ST05, SAT, ST12, ST03n</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3"/>
                  </a:ext>
                </a:extLst>
              </a:tr>
              <a:tr h="267106">
                <a:tc>
                  <a:txBody>
                    <a:bodyPr/>
                    <a:lstStyle/>
                    <a:p>
                      <a:pPr algn="l" fontAlgn="b"/>
                      <a:r>
                        <a:rPr lang="en-US" sz="1200" u="none" strike="noStrike" dirty="0">
                          <a:effectLst/>
                        </a:rPr>
                        <a:t>Defect Management Tool</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highlight>
                            <a:srgbClr val="00FF00"/>
                          </a:highlight>
                        </a:rPr>
                        <a:t>JIRA, Github Issues</a:t>
                      </a:r>
                      <a:r>
                        <a:rPr lang="en-US" sz="1200" u="none" strike="noStrike" dirty="0">
                          <a:effectLst/>
                        </a:rPr>
                        <a:t>,</a:t>
                      </a:r>
                      <a:r>
                        <a:rPr lang="en-US" sz="1200" u="none" strike="noStrike" baseline="0" dirty="0">
                          <a:effectLst/>
                        </a:rPr>
                        <a:t> Bugzilla</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CSS</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4"/>
                  </a:ext>
                </a:extLst>
              </a:tr>
              <a:tr h="267106">
                <a:tc>
                  <a:txBody>
                    <a:bodyPr/>
                    <a:lstStyle/>
                    <a:p>
                      <a:pPr algn="l" fontAlgn="b"/>
                      <a:r>
                        <a:rPr lang="en-US" sz="1200" u="none" strike="noStrike" dirty="0">
                          <a:effectLst/>
                        </a:rPr>
                        <a:t>Test Repository</a:t>
                      </a:r>
                      <a:r>
                        <a:rPr lang="en-US" sz="1200" u="none" strike="noStrike" baseline="0" dirty="0">
                          <a:effectLst/>
                        </a:rPr>
                        <a:t> Tool</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HP QC,</a:t>
                      </a:r>
                      <a:r>
                        <a:rPr lang="en-US" sz="1200" u="none" strike="noStrike" baseline="0" dirty="0">
                          <a:effectLst/>
                        </a:rPr>
                        <a:t> Excel</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GTP</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5"/>
                  </a:ext>
                </a:extLst>
              </a:tr>
              <a:tr h="267106">
                <a:tc>
                  <a:txBody>
                    <a:bodyPr/>
                    <a:lstStyle/>
                    <a:p>
                      <a:pPr algn="l" fontAlgn="b"/>
                      <a:r>
                        <a:rPr lang="en-US" sz="1200" u="none" strike="noStrike" kern="1200" baseline="0" dirty="0">
                          <a:effectLst/>
                        </a:rPr>
                        <a:t>Documentation</a:t>
                      </a:r>
                      <a:r>
                        <a:rPr lang="en-US" sz="1200" u="none" strike="noStrike" baseline="0" dirty="0">
                          <a:effectLst/>
                        </a:rPr>
                        <a:t> Tool</a:t>
                      </a:r>
                      <a:endParaRPr lang="en-US" sz="1200" b="0" i="0" u="none" strike="noStrike" baseline="30000"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highlight>
                            <a:srgbClr val="00FF00"/>
                          </a:highlight>
                        </a:rPr>
                        <a:t>Confluence</a:t>
                      </a:r>
                      <a:r>
                        <a:rPr lang="en-US" sz="1200" u="none" strike="noStrike" dirty="0">
                          <a:effectLst/>
                        </a:rPr>
                        <a:t>, Wiki, JAM</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Wiki, JAM</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6"/>
                  </a:ext>
                </a:extLst>
              </a:tr>
              <a:tr h="267106">
                <a:tc>
                  <a:txBody>
                    <a:bodyPr/>
                    <a:lstStyle/>
                    <a:p>
                      <a:pPr algn="l" fontAlgn="b"/>
                      <a:r>
                        <a:rPr lang="en-US" sz="1200" u="none" strike="noStrike" dirty="0">
                          <a:effectLst/>
                        </a:rPr>
                        <a:t>Project Management – Scrum / D</a:t>
                      </a:r>
                      <a:r>
                        <a:rPr lang="en-US" sz="1200" u="none" strike="noStrike" baseline="30000" dirty="0">
                          <a:effectLst/>
                        </a:rPr>
                        <a:t>3</a:t>
                      </a:r>
                      <a:endParaRPr lang="en-US" sz="1200" b="0" i="0" u="none" strike="noStrike" baseline="30000"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VersionOne, </a:t>
                      </a:r>
                      <a:r>
                        <a:rPr lang="en-US" sz="1200" u="none" strike="noStrike" dirty="0">
                          <a:effectLst/>
                          <a:highlight>
                            <a:srgbClr val="00FF00"/>
                          </a:highlight>
                        </a:rPr>
                        <a:t>JIRA</a:t>
                      </a:r>
                      <a:endParaRPr lang="en-US" sz="1200" b="0" i="0" u="none" strike="noStrike" dirty="0">
                        <a:solidFill>
                          <a:srgbClr val="000000"/>
                        </a:solidFill>
                        <a:effectLst/>
                        <a:highlight>
                          <a:srgbClr val="00FF00"/>
                        </a:highlight>
                        <a:latin typeface="Arial" panose="020B0604020202020204" pitchFamily="34" charset="0"/>
                      </a:endParaRPr>
                    </a:p>
                  </a:txBody>
                  <a:tcPr marL="9525" marR="9525" marT="9525" marB="0" anchor="b"/>
                </a:tc>
                <a:tc>
                  <a:txBody>
                    <a:bodyPr/>
                    <a:lstStyle/>
                    <a:p>
                      <a:pPr marL="0" marR="0" indent="0" algn="l" defTabSz="1088776" rtl="0" eaLnBrk="1" fontAlgn="b" latinLnBrk="0" hangingPunct="1">
                        <a:lnSpc>
                          <a:spcPct val="100000"/>
                        </a:lnSpc>
                        <a:spcBef>
                          <a:spcPts val="0"/>
                        </a:spcBef>
                        <a:spcAft>
                          <a:spcPts val="0"/>
                        </a:spcAft>
                        <a:buClrTx/>
                        <a:buSzTx/>
                        <a:buFontTx/>
                        <a:buNone/>
                        <a:tabLst/>
                        <a:defRPr/>
                      </a:pPr>
                      <a:r>
                        <a:rPr lang="en-US" sz="1200" u="none" strike="noStrike" dirty="0">
                          <a:effectLst/>
                        </a:rPr>
                        <a:t>VersionOne, JIRA</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17"/>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448655130"/>
              </p:ext>
            </p:extLst>
          </p:nvPr>
        </p:nvGraphicFramePr>
        <p:xfrm>
          <a:off x="10393363" y="854075"/>
          <a:ext cx="1684337" cy="450850"/>
        </p:xfrm>
        <a:graphic>
          <a:graphicData uri="http://schemas.openxmlformats.org/presentationml/2006/ole">
            <mc:AlternateContent xmlns:mc="http://schemas.openxmlformats.org/markup-compatibility/2006">
              <mc:Choice xmlns:v="urn:schemas-microsoft-com:vml" Requires="v">
                <p:oleObj spid="_x0000_s4112" name="Packager Shell Object" showAsIcon="1" r:id="rId4" imgW="1684800" imgH="451080" progId="Package">
                  <p:embed/>
                </p:oleObj>
              </mc:Choice>
              <mc:Fallback>
                <p:oleObj name="Packager Shell Object" showAsIcon="1" r:id="rId4" imgW="1684800" imgH="451080" progId="Package">
                  <p:embed/>
                  <p:pic>
                    <p:nvPicPr>
                      <p:cNvPr id="7" name="Object 6"/>
                      <p:cNvPicPr/>
                      <p:nvPr/>
                    </p:nvPicPr>
                    <p:blipFill>
                      <a:blip r:embed="rId5"/>
                      <a:stretch>
                        <a:fillRect/>
                      </a:stretch>
                    </p:blipFill>
                    <p:spPr>
                      <a:xfrm>
                        <a:off x="10393363" y="854075"/>
                        <a:ext cx="1684337" cy="450850"/>
                      </a:xfrm>
                      <a:prstGeom prst="rect">
                        <a:avLst/>
                      </a:prstGeom>
                    </p:spPr>
                  </p:pic>
                </p:oleObj>
              </mc:Fallback>
            </mc:AlternateContent>
          </a:graphicData>
        </a:graphic>
      </p:graphicFrame>
      <p:sp>
        <p:nvSpPr>
          <p:cNvPr id="3" name="Rounded Rectangle 2"/>
          <p:cNvSpPr/>
          <p:nvPr/>
        </p:nvSpPr>
        <p:spPr bwMode="gray">
          <a:xfrm>
            <a:off x="10337581" y="153317"/>
            <a:ext cx="1531620" cy="505311"/>
          </a:xfrm>
          <a:prstGeom prst="roundRect">
            <a:avLst/>
          </a:prstGeom>
          <a:solidFill>
            <a:srgbClr val="FFFF00"/>
          </a:solidFill>
          <a:ln w="6350" algn="ctr">
            <a:noFill/>
            <a:miter lim="800000"/>
            <a:headEnd/>
            <a:tailEnd/>
          </a:ln>
        </p:spPr>
        <p:txBody>
          <a:bodyPr lIns="89998" tIns="71998" rIns="89998" bIns="71998" rtlCol="0" anchor="ctr"/>
          <a:lstStyle/>
          <a:p>
            <a:pPr algn="ctr" defTabSz="914309" fontAlgn="base">
              <a:spcBef>
                <a:spcPct val="50000"/>
              </a:spcBef>
              <a:spcAft>
                <a:spcPct val="0"/>
              </a:spcAft>
              <a:buClr>
                <a:srgbClr val="F0AB00"/>
              </a:buClr>
              <a:buSzPct val="80000"/>
            </a:pPr>
            <a:r>
              <a:rPr lang="en-US" sz="1400" b="1" kern="0" dirty="0">
                <a:ea typeface="Arial Unicode MS" pitchFamily="34" charset="-128"/>
                <a:cs typeface="Arial Unicode MS" pitchFamily="34" charset="-128"/>
              </a:rPr>
              <a:t>For More Detailed List</a:t>
            </a:r>
          </a:p>
        </p:txBody>
      </p:sp>
      <p:sp>
        <p:nvSpPr>
          <p:cNvPr id="8" name="Rounded Rectangle 2">
            <a:extLst>
              <a:ext uri="{FF2B5EF4-FFF2-40B4-BE49-F238E27FC236}">
                <a16:creationId xmlns:a16="http://schemas.microsoft.com/office/drawing/2014/main" id="{46631633-3C8F-4ADD-B7F0-28ADB004C9E3}"/>
              </a:ext>
            </a:extLst>
          </p:cNvPr>
          <p:cNvSpPr/>
          <p:nvPr/>
        </p:nvSpPr>
        <p:spPr bwMode="gray">
          <a:xfrm rot="600000">
            <a:off x="9423606" y="1170651"/>
            <a:ext cx="2611326" cy="467342"/>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none" lIns="144000" tIns="72000" rIns="144000" bIns="72000" rtlCol="0" anchor="ctr">
            <a:spAutoFit/>
          </a:bodyPr>
          <a:lstStyle/>
          <a:p>
            <a:pPr algn="ctr" fontAlgn="base">
              <a:spcBef>
                <a:spcPct val="50000"/>
              </a:spcBef>
              <a:spcAft>
                <a:spcPct val="0"/>
              </a:spcAft>
              <a:buClr>
                <a:srgbClr val="F0AB00"/>
              </a:buClr>
              <a:buSzPct val="80000"/>
            </a:pPr>
            <a:r>
              <a:rPr lang="en-US" sz="1800" kern="0">
                <a:solidFill>
                  <a:srgbClr val="FFFFFF"/>
                </a:solidFill>
                <a:ea typeface="Arial Unicode MS" pitchFamily="34" charset="-128"/>
                <a:cs typeface="Arial Unicode MS" pitchFamily="34" charset="-128"/>
                <a:sym typeface="Arial"/>
              </a:rPr>
              <a:t>Modified by Chunyang</a:t>
            </a:r>
            <a:endParaRPr lang="en-US" sz="1800" kern="0" dirty="0">
              <a:solidFill>
                <a:srgbClr val="FFFFFF"/>
              </a:solidFill>
              <a:ea typeface="Arial Unicode MS" pitchFamily="34" charset="-128"/>
              <a:cs typeface="Arial Unicode MS" pitchFamily="34" charset="-128"/>
              <a:sym typeface="Arial"/>
            </a:endParaRPr>
          </a:p>
        </p:txBody>
      </p:sp>
    </p:spTree>
    <p:extLst>
      <p:ext uri="{BB962C8B-B14F-4D97-AF65-F5344CB8AC3E}">
        <p14:creationId xmlns:p14="http://schemas.microsoft.com/office/powerpoint/2010/main" val="224054948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EOuPHAvvSrKchp8Lc7Rk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EOuPHAvvSrKchp8Lc7Rkg"/>
</p:tagLst>
</file>

<file path=ppt/theme/theme1.xml><?xml version="1.0" encoding="utf-8"?>
<a:theme xmlns:a="http://schemas.openxmlformats.org/drawingml/2006/main" name="SAP_2015_16x9">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628AE45B542E4588B125E7542A52B4" ma:contentTypeVersion="13" ma:contentTypeDescription="Create a new document." ma:contentTypeScope="" ma:versionID="edfe1e907bfff07ea6a2acf719d95e16">
  <xsd:schema xmlns:xsd="http://www.w3.org/2001/XMLSchema" xmlns:xs="http://www.w3.org/2001/XMLSchema" xmlns:p="http://schemas.microsoft.com/office/2006/metadata/properties" xmlns:ns3="ee043a15-a913-4b33-826f-681e1b0fdb70" xmlns:ns4="c5c667b4-997b-42c8-90ee-dfff3c2fb4d6" targetNamespace="http://schemas.microsoft.com/office/2006/metadata/properties" ma:root="true" ma:fieldsID="eedac5de228e71a7cb84bfba73829a03" ns3:_="" ns4:_="">
    <xsd:import namespace="ee043a15-a913-4b33-826f-681e1b0fdb70"/>
    <xsd:import namespace="c5c667b4-997b-42c8-90ee-dfff3c2fb4d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043a15-a913-4b33-826f-681e1b0fdb7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c667b4-997b-42c8-90ee-dfff3c2fb4d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ACCA5C-0F2D-46B9-A32B-9D13C426F7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043a15-a913-4b33-826f-681e1b0fdb70"/>
    <ds:schemaRef ds:uri="c5c667b4-997b-42c8-90ee-dfff3c2fb4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766F1A-7B41-4F3B-82DF-752C43FA704F}">
  <ds:schemaRefs>
    <ds:schemaRef ds:uri="http://schemas.microsoft.com/sharepoint/v3/contenttype/forms"/>
  </ds:schemaRefs>
</ds:datastoreItem>
</file>

<file path=customXml/itemProps3.xml><?xml version="1.0" encoding="utf-8"?>
<ds:datastoreItem xmlns:ds="http://schemas.openxmlformats.org/officeDocument/2006/customXml" ds:itemID="{A5A817F7-1290-4C63-A6AD-720A8987BA5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SAP_2015_16x9</Template>
  <TotalTime>15303</TotalTime>
  <Words>5861</Words>
  <Application>Microsoft Office PowerPoint</Application>
  <PresentationFormat>Custom</PresentationFormat>
  <Paragraphs>986</Paragraphs>
  <Slides>45</Slides>
  <Notes>22</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3</vt:i4>
      </vt:variant>
      <vt:variant>
        <vt:lpstr>Slide Titles</vt:lpstr>
      </vt:variant>
      <vt:variant>
        <vt:i4>45</vt:i4>
      </vt:variant>
    </vt:vector>
  </HeadingPairs>
  <TitlesOfParts>
    <vt:vector size="58" baseType="lpstr">
      <vt:lpstr>Arial</vt:lpstr>
      <vt:lpstr>wingdings</vt:lpstr>
      <vt:lpstr>Calibri Light</vt:lpstr>
      <vt:lpstr>wingdings</vt:lpstr>
      <vt:lpstr>Calibri</vt:lpstr>
      <vt:lpstr>Symbol</vt:lpstr>
      <vt:lpstr>Courier New</vt:lpstr>
      <vt:lpstr>SAP_2015_16x9</vt:lpstr>
      <vt:lpstr>SAP_2017_16x9_white</vt:lpstr>
      <vt:lpstr>Office Theme</vt:lpstr>
      <vt:lpstr>think-cell Slide</vt:lpstr>
      <vt:lpstr>Packager Shell Object</vt:lpstr>
      <vt:lpstr>Package</vt:lpstr>
      <vt:lpstr>Test Strategy  Clinical Trials Supply Management (CTSM)</vt:lpstr>
      <vt:lpstr>Agenda</vt:lpstr>
      <vt:lpstr>Sprint Useful Information</vt:lpstr>
      <vt:lpstr>Sprint Cycle</vt:lpstr>
      <vt:lpstr>Org</vt:lpstr>
      <vt:lpstr>Internal Burndown Chart</vt:lpstr>
      <vt:lpstr>PowerPoint Presentation</vt:lpstr>
      <vt:lpstr>Done Criteria</vt:lpstr>
      <vt:lpstr>Tools Reference</vt:lpstr>
      <vt:lpstr>Product Details</vt:lpstr>
      <vt:lpstr>CTSM Data Flow &amp; Integration with CTMS and IRT</vt:lpstr>
      <vt:lpstr>Terminologies</vt:lpstr>
      <vt:lpstr>Overview &amp; Scope</vt:lpstr>
      <vt:lpstr>Roles and Responsibilities at SAP</vt:lpstr>
      <vt:lpstr>Roles And Responsibilities at SAP – Cont’d</vt:lpstr>
      <vt:lpstr>PowerPoint Presentation</vt:lpstr>
      <vt:lpstr>PowerPoint Presentation</vt:lpstr>
      <vt:lpstr>Roles and Responsibilities at Customer</vt:lpstr>
      <vt:lpstr>Test activities – overview of internal test activities by developers </vt:lpstr>
      <vt:lpstr>Test activities – overview of product standards related test activities</vt:lpstr>
      <vt:lpstr>Test activities – overview of Sprint/CAT related test activities</vt:lpstr>
      <vt:lpstr>Test Types - Details</vt:lpstr>
      <vt:lpstr>Automated Code Quality &amp; Test Management Tools</vt:lpstr>
      <vt:lpstr>Functional Test Automation – For Discussion</vt:lpstr>
      <vt:lpstr>Functional Test Automation – For Discussion</vt:lpstr>
      <vt:lpstr>Product Standard Tests – Documented in Sirius for each delivery</vt:lpstr>
      <vt:lpstr>Product Standard Tests – Documented in Sirius for each delivery (cont’d)</vt:lpstr>
      <vt:lpstr>SAP Internal Sprint Test - Cloud </vt:lpstr>
      <vt:lpstr>Customer Sprint Test - Cloud</vt:lpstr>
      <vt:lpstr>Sprint Testing Cycle</vt:lpstr>
      <vt:lpstr>PowerPoint Presentation</vt:lpstr>
      <vt:lpstr>Internal Integration Test</vt:lpstr>
      <vt:lpstr>Customer Acceptance Test (CAT)</vt:lpstr>
      <vt:lpstr>Test Systems and Test Data</vt:lpstr>
      <vt:lpstr>Infrastructure Setup</vt:lpstr>
      <vt:lpstr>ABAP Infrastructure Set-up – Dev@Cust</vt:lpstr>
      <vt:lpstr>Test Data Requirements</vt:lpstr>
      <vt:lpstr>Test Reporting</vt:lpstr>
      <vt:lpstr>Test Reporting </vt:lpstr>
      <vt:lpstr>Requirement Traceability Matrix</vt:lpstr>
      <vt:lpstr>Reference</vt:lpstr>
      <vt:lpstr>Tools Reference</vt:lpstr>
      <vt:lpstr>Done Criteria</vt:lpstr>
      <vt:lpstr>Done Criteria for Backlog Items (during Sprints) For more details – refer wiki</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T1097</dc:title>
  <dc:creator>SAP SE</dc:creator>
  <cp:lastModifiedBy>Xu, Chunyang</cp:lastModifiedBy>
  <cp:revision>458</cp:revision>
  <cp:lastPrinted>2020-10-28T08:36:37Z</cp:lastPrinted>
  <dcterms:created xsi:type="dcterms:W3CDTF">2015-09-29T07:40:36Z</dcterms:created>
  <dcterms:modified xsi:type="dcterms:W3CDTF">2020-12-13T11:06:46Z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1196192683</vt:i4>
  </property>
  <property fmtid="{D5CDD505-2E9C-101B-9397-08002B2CF9AE}" pid="3" name="_NewReviewCycle">
    <vt:lpwstr/>
  </property>
  <property fmtid="{D5CDD505-2E9C-101B-9397-08002B2CF9AE}" pid="4" name="_EmailSubject">
    <vt:lpwstr>Update of Test Strategy Template in CD Methodology</vt:lpwstr>
  </property>
  <property fmtid="{D5CDD505-2E9C-101B-9397-08002B2CF9AE}" pid="5" name="_AuthorEmail">
    <vt:lpwstr>sonal.chaturvedi@sap.com</vt:lpwstr>
  </property>
  <property fmtid="{D5CDD505-2E9C-101B-9397-08002B2CF9AE}" pid="6" name="_AuthorEmailDisplayName">
    <vt:lpwstr>Chaturvedi, Sonal</vt:lpwstr>
  </property>
  <property fmtid="{D5CDD505-2E9C-101B-9397-08002B2CF9AE}" pid="7" name="_PreviousAdHocReviewCycleID">
    <vt:i4>1745658105</vt:i4>
  </property>
  <property fmtid="{D5CDD505-2E9C-101B-9397-08002B2CF9AE}" pid="8" name="ContentTypeId">
    <vt:lpwstr>0x010100B1628AE45B542E4588B125E7542A52B4</vt:lpwstr>
  </property>
  <property fmtid="{D5CDD505-2E9C-101B-9397-08002B2CF9AE}" pid="9" name="TaxKeyword">
    <vt:lpwstr/>
  </property>
</Properties>
</file>